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1" r:id="rId5"/>
    <p:sldMasterId id="2147483822" r:id="rId6"/>
    <p:sldMasterId id="2147483850" r:id="rId7"/>
  </p:sldMasterIdLst>
  <p:notesMasterIdLst>
    <p:notesMasterId r:id="rId14"/>
  </p:notesMasterIdLst>
  <p:handoutMasterIdLst>
    <p:handoutMasterId r:id="rId15"/>
  </p:handoutMasterIdLst>
  <p:sldIdLst>
    <p:sldId id="498" r:id="rId8"/>
    <p:sldId id="270" r:id="rId9"/>
    <p:sldId id="3096" r:id="rId10"/>
    <p:sldId id="3095" r:id="rId11"/>
    <p:sldId id="3088" r:id="rId12"/>
    <p:sldId id="64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B90FF9B-193F-FE4F-A78F-1EF22D34228C}">
          <p14:sldIdLst>
            <p14:sldId id="498"/>
            <p14:sldId id="270"/>
            <p14:sldId id="3096"/>
            <p14:sldId id="3095"/>
            <p14:sldId id="3088"/>
            <p14:sldId id="6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855">
          <p15:clr>
            <a:srgbClr val="A4A3A4"/>
          </p15:clr>
        </p15:guide>
        <p15:guide id="4" pos="987">
          <p15:clr>
            <a:srgbClr val="A4A3A4"/>
          </p15:clr>
        </p15:guide>
        <p15:guide id="5" pos="3909">
          <p15:clr>
            <a:srgbClr val="A4A3A4"/>
          </p15:clr>
        </p15:guide>
        <p15:guide id="6" pos="3772">
          <p15:clr>
            <a:srgbClr val="A4A3A4"/>
          </p15:clr>
        </p15:guide>
        <p15:guide id="7" pos="74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i Ovaskainen" initials="PO" lastIdx="3" clrIdx="0">
    <p:extLst>
      <p:ext uri="{19B8F6BF-5375-455C-9EA6-DF929625EA0E}">
        <p15:presenceInfo xmlns:p15="http://schemas.microsoft.com/office/powerpoint/2012/main" userId="S::povaskai@univ.yo.oulu.fi::cecde4e8-c554-48c0-9eba-94d8bf2fbab4" providerId="AD"/>
      </p:ext>
    </p:extLst>
  </p:cmAuthor>
  <p:cmAuthor id="2" name="Taina Cooke" initials="TC" lastIdx="1" clrIdx="1">
    <p:extLst>
      <p:ext uri="{19B8F6BF-5375-455C-9EA6-DF929625EA0E}">
        <p15:presenceInfo xmlns:p15="http://schemas.microsoft.com/office/powerpoint/2012/main" userId="S::ttihinen@univ.yo.oulu.fi::5f3ffd35-7392-46fe-bd6e-f5bdd3d281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23418F"/>
    <a:srgbClr val="FEF200"/>
    <a:srgbClr val="FF94A7"/>
    <a:srgbClr val="01AEF0"/>
    <a:srgbClr val="E30087"/>
    <a:srgbClr val="4BBCAA"/>
    <a:srgbClr val="652D92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7" autoAdjust="0"/>
    <p:restoredTop sz="86444" autoAdjust="0"/>
  </p:normalViewPr>
  <p:slideViewPr>
    <p:cSldViewPr snapToGrid="0">
      <p:cViewPr varScale="1">
        <p:scale>
          <a:sx n="140" d="100"/>
          <a:sy n="140" d="100"/>
        </p:scale>
        <p:origin x="594" y="126"/>
      </p:cViewPr>
      <p:guideLst>
        <p:guide orient="horz" pos="2160"/>
        <p:guide pos="3840"/>
        <p:guide pos="855"/>
        <p:guide pos="987"/>
        <p:guide pos="3909"/>
        <p:guide pos="3772"/>
        <p:guide pos="74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4DF430F-3DCE-B848-9B70-F9C6AF8286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08304F-6EBE-8349-ADA8-FF0EEE4AB5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4F5AB-3C25-496B-B5D2-D7FDA7AEC854}" type="datetime1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03/03/2022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3FAB21-5E0A-6C46-9875-7FD5D179C7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681849-ACA6-6B46-96A1-9D932CAA9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7937-D2A0-7F47-9A5A-D18101150B0C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53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B2662-888C-451A-B8C0-6AB5AC37CE24}" type="datetime1">
              <a:rPr lang="en-GB" smtClean="0"/>
              <a:t>03/03/2022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A9843-4B20-4852-82CF-3B465AE8423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683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D08A89E-890C-47BA-A11C-4ACA689A8B17}" type="datetime1">
              <a:rPr lang="fi-FI" smtClean="0"/>
              <a:t>3.3.2022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A9843-4B20-4852-82CF-3B465AE8423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52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D08A89E-890C-47BA-A11C-4ACA689A8B17}" type="datetime1">
              <a:rPr lang="fi-FI" smtClean="0"/>
              <a:t>3.3.2022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A9843-4B20-4852-82CF-3B465AE8423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16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endParaRPr lang="fi-FI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5622797" y="6456611"/>
            <a:ext cx="4301542" cy="339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 typeface="Calibri"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25000"/>
                <a:buFont typeface="Calibri"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81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A5B2662-888C-451A-B8C0-6AB5AC37CE24}" type="datetime1">
              <a:rPr lang="en-GB" smtClean="0"/>
              <a:t>03/03/2022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A9843-4B20-4852-82CF-3B465AE8423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563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&amp; </a:t>
            </a:r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endParaRPr lang="en-GB" noProof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4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91694F22-65CC-6C48-8809-DCFD8FC7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3E8A-1437-4F5A-9E90-34FC8420582F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085BFC6C-6D67-4043-AD0B-7767B31B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7B0CB1-AB90-8940-9298-3C95304C08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165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3408F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905C298-B655-764D-9E12-EFBEAEC275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5E05D7E6-6710-5F4A-8D37-4F863946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8F9F-2DEF-40CB-A4CE-021C35B98005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AC766585-01CE-9445-9523-2B9F0A54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8FEB8BC7-6897-B14F-9FD9-285AD703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02780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51A089C-5C9C-C94C-83B9-3E8D30352B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581906-DFA1-4CFF-909D-0157200839EE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5B9579-A41C-8240-92E6-18544EFF92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9408734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C51FB890-5D7B-254A-A01A-B895EAB4AA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A9FA5F-2A59-401A-B9A3-51169DF1A27D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3B4B5C-D42C-2A42-BD9F-9BAEFE14B8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2808878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AB9F54A-96BB-2D43-A560-C445DB851D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C72FD-FB42-44BD-8A84-09C4E697573A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B77F4E2-6610-BF47-A6C9-6A2988FC1A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5948675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722438"/>
            <a:ext cx="2117725" cy="4425104"/>
          </a:xfrm>
          <a:solidFill>
            <a:srgbClr val="00AEEF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764817" y="1722438"/>
            <a:ext cx="2117725" cy="4425104"/>
          </a:xfrm>
          <a:solidFill>
            <a:srgbClr val="39B54A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307635" y="1722438"/>
            <a:ext cx="2117725" cy="4425104"/>
          </a:xfrm>
          <a:solidFill>
            <a:srgbClr val="C49A6C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9574180" y="1722438"/>
            <a:ext cx="2117725" cy="4425104"/>
          </a:xfrm>
          <a:solidFill>
            <a:srgbClr val="4BBCA9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grpSp>
        <p:nvGrpSpPr>
          <p:cNvPr id="30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B4A8B9A-1B81-FF4D-8727-C49840616DD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52B7E1C-357B-4006-AC42-2A8FBF697694}" type="datetime1">
              <a:rPr lang="fi-FI" smtClean="0"/>
              <a:t>3.3.2022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BECC4AB-A35E-0C4B-A9FD-9255DAC855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73C50B28-E3E3-3B43-9DE2-9EF1CC66326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3788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Oulun yliopiston logo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46097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Oulun yliopiston logo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852897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Logo" descr="Oulun yliopiston logo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4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5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7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8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9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1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4828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136B94-42AC-F44A-BE16-F1F56785C6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EA1629-C529-4C0E-9B74-C312F51FFAEB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852FFC-B20F-0446-BD6A-096292B859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1939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214901-BF9B-0E4A-9383-D2F64B9F96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E30F2E7B-A0EF-0947-B2CE-BAF73A09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A2C1-CC25-4CD1-A3F8-002618F7E914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1A063C4A-4135-7243-A912-B151E426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81584BC7-D357-5046-B15C-542937F9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634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80849C-806A-CC42-A9A0-463EC3670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F89B89-A197-8C47-9A3B-DDAC4A12AD9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10298" y="1544320"/>
            <a:ext cx="5637213" cy="4772072"/>
          </a:xfrm>
        </p:spPr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Insert chart</a:t>
            </a:r>
          </a:p>
        </p:txBody>
      </p:sp>
      <p:grpSp>
        <p:nvGrpSpPr>
          <p:cNvPr id="16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DEF175-8EDD-264E-85D5-C9085A707D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3A7FF5-0050-44E0-B67E-BCD316DE3286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17C00-FC64-9A4E-A9D4-B0070A409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E43F4A-F932-6140-A5D5-5E1EC70A2C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6186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48BE2BA-C9CD-9B4E-B828-F30A5AB4C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9CF55A-0C9B-1449-80EC-E0F228B2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Insert chart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8268B8-BC4E-487A-92D1-02B70BCDB560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21569BF-F5FA-CA41-8F49-5FA850C952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99069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E1EA7783-2E4C-5041-8BE0-E52808FD1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18977F8-1AA2-474A-8BC7-6026C33B8FA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FBADC-77B1-421B-8B2C-E5F8AD0170EA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Insert chart</a:t>
            </a:r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5FBA58-0BCD-B143-9FD1-31F6775FAA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2071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9DEDA13-5D38-9142-884C-06B5FF485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4C992-6B85-7E40-A833-2A30FE4A7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7242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2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2D0C234-08E8-C548-8B9E-3EB746ABA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7C165F-0CF4-C64B-961B-4486C87E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49E02-A198-694D-9AEA-E76AFD24F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15171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3B2CBB-D469-9C4E-B56F-54EA6EB40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8290564F-0CCC-DF4A-94B6-7FF54BDB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05287-43D4-0C45-BD45-AAD58FEA8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9190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3408F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BBBA819B-4E73-9149-896D-D531BD5B21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rgbClr val="23418F"/>
                </a:solidFill>
              </a:defRPr>
            </a:lvl1pPr>
            <a:lvl2pPr>
              <a:defRPr sz="2800">
                <a:solidFill>
                  <a:srgbClr val="23418F"/>
                </a:solidFill>
              </a:defRPr>
            </a:lvl2pPr>
            <a:lvl3pPr>
              <a:defRPr sz="2400">
                <a:solidFill>
                  <a:srgbClr val="23418F"/>
                </a:solidFill>
              </a:defRPr>
            </a:lvl3pPr>
            <a:lvl4pPr>
              <a:defRPr sz="2000">
                <a:solidFill>
                  <a:srgbClr val="23418F"/>
                </a:solidFill>
              </a:defRPr>
            </a:lvl4pPr>
            <a:lvl5pPr>
              <a:defRPr>
                <a:solidFill>
                  <a:srgbClr val="23418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EADA54-B9D7-B848-BDC0-3D2065A777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9CB66E-098E-47DE-B01C-4EC83058ECE1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C5E76107-D17F-094C-9243-ED00A769A37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5DF103A3-8107-494D-B7CB-E30CD2B5739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69515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37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&amp; </a:t>
            </a:r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endParaRPr lang="en-GB" noProof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397C27-9B86-2F45-A845-77A35D00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E992-8715-4155-9BC2-2B8AF20B55B8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BC8F757F-197E-5E42-8AFC-F7CFFA37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44DB4CD-524A-EA49-9910-8BD0940B01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7713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14AAE248-60AD-3D4B-826E-E5F8A337B5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1AADCA-3EF5-4F8C-84DA-F1A7632BFE5C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04246A-7644-7D40-8694-EDA16E5292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83581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DAAF7EA2-DD0A-684A-B602-1948988820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DB5745-90B1-41CD-9C49-B048C776E7F6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B20213-50D5-3442-8778-DB7CC1B4C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3076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4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DAAF7EA2-DD0A-684A-B602-1948988820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54DAE9-27BE-4117-A017-8D7235EB6D4F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FF67B85-120B-7E44-AE13-E141FF0A3F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9278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722438"/>
            <a:ext cx="2117725" cy="4425104"/>
          </a:xfrm>
          <a:solidFill>
            <a:srgbClr val="39B54A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764817" y="1722438"/>
            <a:ext cx="2117725" cy="4425104"/>
          </a:xfrm>
          <a:solidFill>
            <a:srgbClr val="00AEEF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764817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021634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307635" y="1722438"/>
            <a:ext cx="2117725" cy="4425104"/>
          </a:xfrm>
          <a:solidFill>
            <a:srgbClr val="662D91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7307635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9574180" y="1722438"/>
            <a:ext cx="2117725" cy="4425104"/>
          </a:xfrm>
          <a:solidFill>
            <a:srgbClr val="23408F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9574180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grpSp>
        <p:nvGrpSpPr>
          <p:cNvPr id="2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23418F"/>
          </a:solidFill>
        </p:grpSpPr>
        <p:sp>
          <p:nvSpPr>
            <p:cNvPr id="2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7D64013-E967-1E42-BBB7-40206306A85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B4631EA-2AFA-4028-BB33-2B0234499FF2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603DA4F-FE9B-C842-A1EF-0456D3B7037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07E21E84-4456-FA44-A33B-6414DF847E1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38688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80849C-806A-CC42-A9A0-463EC3670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589001"/>
            <a:ext cx="5751512" cy="86793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40603D6F-D404-8440-B774-89DD6C38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44320"/>
            <a:ext cx="5751512" cy="477207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D40FC309-8CED-7C49-B3E7-FC7BB52653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5239" y="589001"/>
            <a:ext cx="4884854" cy="5727662"/>
          </a:xfrm>
          <a:noFill/>
        </p:spPr>
        <p:txBody>
          <a:bodyPr/>
          <a:lstStyle>
            <a:lvl1pPr marL="360363" marR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Char char="‒"/>
              <a:tabLst/>
              <a:defRPr lang="fi-FI" b="1" smtClean="0">
                <a:effectLst/>
              </a:defRPr>
            </a:lvl1pPr>
          </a:lstStyle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lang="en-GB" noProof="0"/>
              <a:t>Click to add sub-brand logo 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endParaRPr lang="en-GB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DEF175-8EDD-264E-85D5-C9085A707D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455CC4-ADD7-434C-9A30-87374A811381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17C00-FC64-9A4E-A9D4-B0070A409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E43F4A-F932-6140-A5D5-5E1EC70A2C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4910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66">
          <p15:clr>
            <a:srgbClr val="FBAE40"/>
          </p15:clr>
        </p15:guide>
        <p15:guide id="2" orient="horz" pos="368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  <a:solidFill>
            <a:srgbClr val="23408F"/>
          </a:solidFill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9" name="Freeform 2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7" name="Freeform 3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8947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1943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426349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Kuva ja sisältö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0BD55C21-F9A5-2B4F-96B9-CB975A63D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81700" cy="6858000"/>
          </a:xfrm>
        </p:spPr>
      </p:sp>
      <p:grpSp>
        <p:nvGrpSpPr>
          <p:cNvPr id="3" name="Logo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409E61E1-ABDE-AF4F-800B-F36657E54AF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1BB40802-560E-6149-BBDE-7C4AA12F8D8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08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7D2CBAD-C437-8045-A251-72840DF937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76389"/>
            <a:ext cx="5637212" cy="57400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0CF69-8F03-49A8-BE48-F6F53CFEFA47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5F8D59-86D7-7C4E-ABB6-BD2C4472C7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379050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&amp; </a:t>
            </a:r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endParaRPr lang="en-GB" noProof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FFF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0C9553-AE33-FE4E-B669-30805859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9F6E-7B3C-4123-856E-93D0F7359CF3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77156-7272-5B48-B941-4C41AA0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C936234D-37BC-344F-A4F3-3C33957064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36116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&amp; </a:t>
            </a:r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endParaRPr lang="en-GB" noProof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7CE81F-A924-5244-9E82-D8E239FA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A6A-8055-48B7-BC54-ED016D3A36B1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631E5A1-931A-594F-AB5F-B75DAF0A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BE3C3D0-1CFC-DB44-B072-3BCA5293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3900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&amp; </a:t>
            </a:r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endParaRPr lang="en-GB" noProof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A057CE-D9AE-9544-8BB9-A8F54A84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52AA-07CF-49B2-9E04-BEA60BA51C01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1A5D250-AE32-A746-9873-D4F5090D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65BFFD0-2AD1-F64F-ADCC-6787A1BA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714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BFE3B94-9027-DF45-B6C8-4D3CE1528E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F10D13-E726-468A-8AFE-2AD5D742EAC6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E09993-8C70-6746-B152-C4FBDE2697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D39D7FB-B27A-3B42-957E-510CB2477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3704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8603BFB-38EA-D545-99D2-2559A304FE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2B939B-7C0C-479E-B49D-4A876031C1A4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5A8AA0-E26A-2845-869F-C8CCE14B1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D4DA19-0641-2A47-A16F-E5BF70152B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6094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0300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0300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3B7F70E5-9CE7-D242-B850-9B7935C8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11180" y="1369641"/>
            <a:ext cx="2360259" cy="1030029"/>
            <a:chOff x="1980609" y="1369641"/>
            <a:chExt cx="2360259" cy="1030029"/>
          </a:xfrm>
          <a:solidFill>
            <a:srgbClr val="4BBCAA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630704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pic>
        <p:nvPicPr>
          <p:cNvPr id="19" name="Picture">
            <a:extLst>
              <a:ext uri="{FF2B5EF4-FFF2-40B4-BE49-F238E27FC236}">
                <a16:creationId xmlns:a16="http://schemas.microsoft.com/office/drawing/2014/main" id="{9C45226E-0903-274D-8A8E-9A86011A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760" y="0"/>
            <a:ext cx="5984240" cy="6858000"/>
          </a:xfrm>
          <a:prstGeom prst="rect">
            <a:avLst/>
          </a:prstGeom>
        </p:spPr>
      </p:pic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2D0C-CA12-BC4F-97AA-BE44B6B1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8218-A010-4480-AFC4-93930F1CB185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CBE814-9713-1A4F-889A-32EF3ACD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148D92-09BE-034A-A1F1-8136D5D9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4130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63AF82F4-893F-7F42-88BD-48B7079E51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DE21E4A1-87B8-B547-BC73-E2B710E8A5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56756F-E58A-40A4-9D92-F809D303D8BA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D8ADC39-52A2-1D4E-B757-606263C684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20" name="Rays">
            <a:extLst>
              <a:ext uri="{FF2B5EF4-FFF2-40B4-BE49-F238E27FC236}">
                <a16:creationId xmlns:a16="http://schemas.microsoft.com/office/drawing/2014/main" id="{D29C396B-C476-AB4B-9436-AF3E6D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677D797-2222-1D4A-A5A3-78796FC7C6C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B8AE7EB-97C4-4648-9930-140F8710B3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6F16594-1226-B541-A580-1BFE443D12E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90246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">
            <a:extLst>
              <a:ext uri="{FF2B5EF4-FFF2-40B4-BE49-F238E27FC236}">
                <a16:creationId xmlns:a16="http://schemas.microsoft.com/office/drawing/2014/main" id="{EC82911F-0A5B-C044-B6F8-BE62706B56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26C601F6-5B92-5946-891D-100AD89842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F00A8D-06DF-4397-9BD7-12026CC140C6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3A658C7-2CA7-AE47-801F-A76DB6B800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21" name="Rays">
            <a:extLst>
              <a:ext uri="{FF2B5EF4-FFF2-40B4-BE49-F238E27FC236}">
                <a16:creationId xmlns:a16="http://schemas.microsoft.com/office/drawing/2014/main" id="{71E9F30A-083D-E940-92CD-89A073D5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0D0729C-C794-8E44-80A5-ADC3C1B02F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82BAA87D-C426-A549-BBA5-24E6AA69D60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7EF79F2-5F90-CC43-9DE8-ED96DD45315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95836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17D2CBAD-C437-8045-A251-72840DF937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576389"/>
            <a:ext cx="5751512" cy="5740003"/>
          </a:xfrm>
        </p:spPr>
        <p:txBody>
          <a:bodyPr/>
          <a:lstStyle>
            <a:lvl1pPr>
              <a:defRPr sz="2800" b="0" i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F50AAE-E605-4934-B4B3-34595745CC83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5F8D59-86D7-7C4E-ABB6-BD2C4472C7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58247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BF2C4578-2F05-9448-B097-70A27E4297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576389"/>
            <a:ext cx="5751512" cy="57400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CFB6A-27DD-4D3D-A2BC-89D64ED689B1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9BA2695B-241B-6346-AE9E-3D47DDC8CB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441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1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0566FFFB-DCB0-AE48-AD49-F31415B2CB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5CB0F8-02D4-46E9-AF11-2512D30A3B73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89D33559-35CE-6244-AFEA-34E4263E62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93EB959D-90FD-F444-B54F-CB32040AE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2003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CF050E93-6054-984D-AD52-C7AAF991F9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576389"/>
            <a:ext cx="5751512" cy="5740003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 sz="2000"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E3E7D1-D3BC-4DD0-91F0-DAA23DA5930F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FCBF7B44-4A2B-2444-9756-E8D1AB596B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38323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FF223D0-D15D-2D42-A35D-CF7458F1D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4D665F83-A477-474C-AE78-F193FF7818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Insert chart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424B0F-AB7D-4A9E-A418-D0A139BAFFB4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10C3643-8108-F948-AE17-D0CC985414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52115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>
            <a:extLst>
              <a:ext uri="{FF2B5EF4-FFF2-40B4-BE49-F238E27FC236}">
                <a16:creationId xmlns:a16="http://schemas.microsoft.com/office/drawing/2014/main" id="{A6E1FE9D-2F77-004E-B5D7-FBB1D1E1B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5EC1CD9C-548F-5E43-AAE8-1F561B07CD5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Insert chart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89AFD-F784-4671-A172-3A62BB4FBFAF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DAC6CD9-6834-A44F-87FD-CDC145C316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3920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5A3CF416-1A49-794C-991E-F68E5FE59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1/2</a:t>
            </a:r>
            <a:br>
              <a:rPr lang="fi-FI"/>
            </a:br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2/2</a:t>
            </a:r>
            <a:endParaRPr lang="en-GB"/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A33D0261-1C3F-D649-A3C3-57401EAF321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chart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0DF80-4B69-4750-8385-6F22FB658A05}" type="datetime1">
              <a:rPr lang="en-GB" smtClean="0"/>
              <a:t>03/03/2022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D075C51-55D3-2A4B-BC5E-DBFE224669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90860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1BB40802-560E-6149-BBDE-7C4AA12F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DB652E0D-7C7B-E042-9761-2B89A4169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994400" cy="6858000"/>
          </a:xfrm>
          <a:prstGeom prst="rect">
            <a:avLst/>
          </a:prstGeom>
        </p:spPr>
      </p:pic>
      <p:sp>
        <p:nvSpPr>
          <p:cNvPr id="16" name="Content placeholder">
            <a:extLst>
              <a:ext uri="{FF2B5EF4-FFF2-40B4-BE49-F238E27FC236}">
                <a16:creationId xmlns:a16="http://schemas.microsoft.com/office/drawing/2014/main" id="{409E61E1-ABDE-AF4F-800B-F36657E5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98728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622970E6-0DB7-1546-A730-947A6B29F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59D4F4E7-4FCE-AC4C-A913-CFC29F4A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B3BD53FC-23C7-D843-964F-4830C6A72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8424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77728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3A3598B7-5A5E-574E-B984-576868F9D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57AB2E86-322E-354B-A41B-15F977BE0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A39057EF-E037-D747-BBEE-279328526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58082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951A089C-5C9C-C94C-83B9-3E8D30352B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10CF6B-9E8A-4889-93FC-50B177D7DC47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5B9579-A41C-8240-92E6-18544EFF92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499455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C51FB890-5D7B-254A-A01A-B895EAB4AA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41A5C2-8C9C-4A81-9010-EAE1DC3FDE00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3B4B5C-D42C-2A42-BD9F-9BAEFE14B8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21585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EAB9F54A-96BB-2D43-A560-C445DB851D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293642-B6D1-47B9-B5D8-9967BDF4225A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B77F4E2-6610-BF47-A6C9-6A2988FC1A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57530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5AC5D3C-37C0-2148-95F3-62ECD45238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FDB1EC-949D-4938-A456-523655239463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470B67B-A6CB-1846-8D3F-CE5AC61630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16793E01-5E8F-4C41-BCBF-4E99F8C3A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68474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es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722438"/>
            <a:ext cx="2117725" cy="4425104"/>
          </a:xfrm>
          <a:solidFill>
            <a:srgbClr val="00AEEF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764817" y="1722438"/>
            <a:ext cx="2117725" cy="4425104"/>
          </a:xfrm>
          <a:solidFill>
            <a:srgbClr val="39B54A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307635" y="1722438"/>
            <a:ext cx="2117725" cy="4425104"/>
          </a:xfrm>
          <a:solidFill>
            <a:srgbClr val="C49A6C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9574180" y="1722438"/>
            <a:ext cx="2117725" cy="4425104"/>
          </a:xfrm>
          <a:solidFill>
            <a:srgbClr val="4BBCA9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B4A8B9A-1B81-FF4D-8727-C49840616DD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52E30B1-34F8-44A9-A770-92CFC624A856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BECC4AB-A35E-0C4B-A9FD-9255DAC855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73C50B28-E3E3-3B43-9DE2-9EF1CC66326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30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08359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858181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5436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3" name="Rectangle 42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477826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veä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51A089C-5C9C-C94C-83B9-3E8D30352B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581906-DFA1-4CFF-909D-0157200839EE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5B9579-A41C-8240-92E6-18544EFF92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720671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50F2C-300C-484D-86D0-75504628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25D8-9CCE-49F2-9C6D-856FD7F8871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3.3.2022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BF014A-7030-514A-AD23-EB2DFC61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C5B36-3BF9-4A48-B14B-E5330E0A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021D-0326-444F-B623-11885992D76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7270A1-F7B8-8F47-A43A-0767FDA0F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7CE81F-A924-5244-9E82-D8E239FA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064-EB3F-4A33-9D04-F683B6D80C10}" type="datetime1">
              <a:rPr lang="fi-FI" smtClean="0"/>
              <a:t>3.3.2022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631E5A1-931A-594F-AB5F-B75DAF0A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BE3C3D0-1CFC-DB44-B072-3BCA5293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49312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A057CE-D9AE-9544-8BB9-A8F54A84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35F-3254-44EA-A3ED-7787D4EB3C46}" type="datetime1">
              <a:rPr lang="fi-FI" smtClean="0"/>
              <a:t>3.3.2022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1A5D250-AE32-A746-9873-D4F5090D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65BFFD0-2AD1-F64F-ADCC-6787A1BA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4758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  <p:grpSp>
        <p:nvGrpSpPr>
          <p:cNvPr id="29" name="Säte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BFE3B94-9027-DF45-B6C8-4D3CE1528E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D9AC4A-6CD3-43D5-BE99-CE704252E569}" type="datetime1">
              <a:rPr lang="fi-FI" smtClean="0"/>
              <a:t>3.3.2022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E09993-8C70-6746-B152-C4FBDE2697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D39D7FB-B27A-3B42-957E-510CB2477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931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8603BFB-38EA-D545-99D2-2559A304FE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DFA50F-F973-4524-B0DA-3F70AB4FAFDF}" type="datetime1">
              <a:rPr lang="fi-FI" smtClean="0"/>
              <a:t>3.3.2022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5A8AA0-E26A-2845-869F-C8CCE14B1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D4DA19-0641-2A47-A16F-E5BF70152B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7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  <a:noFill/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9C45226E-0903-274D-8A8E-9A86011A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760" y="0"/>
            <a:ext cx="5984240" cy="6858000"/>
          </a:xfrm>
          <a:prstGeom prst="rect">
            <a:avLst/>
          </a:prstGeom>
        </p:spPr>
      </p:pic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FFF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06518DD-4A0B-374A-B95A-B2D70E85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EE0C-CDE7-4BE8-9C81-617CF91C95CE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37FD2FCA-366A-6C47-860B-18983629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54512610-0643-F246-8937-6F8D3CA1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2815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0300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0300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7F70E5-9CE7-D242-B850-9B7935C8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11180" y="1369641"/>
            <a:ext cx="2360259" cy="1030029"/>
            <a:chOff x="1980609" y="1369641"/>
            <a:chExt cx="2360259" cy="1030029"/>
          </a:xfrm>
          <a:solidFill>
            <a:srgbClr val="4BBCAA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6523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4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9C45226E-0903-274D-8A8E-9A86011A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590" y="0"/>
            <a:ext cx="5986409" cy="6858000"/>
          </a:xfrm>
          <a:prstGeom prst="rect">
            <a:avLst/>
          </a:prstGeom>
        </p:spPr>
      </p:pic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2D0C-CA12-BC4F-97AA-BE44B6B1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CBB0-AC91-4404-A6FC-223E6669C728}" type="datetime1">
              <a:rPr lang="fi-FI" smtClean="0"/>
              <a:t>3.3.2022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CBE814-9713-1A4F-889A-32EF3ACD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148D92-09BE-034A-A1F1-8136D5D9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85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">
            <a:extLst>
              <a:ext uri="{FF2B5EF4-FFF2-40B4-BE49-F238E27FC236}">
                <a16:creationId xmlns:a16="http://schemas.microsoft.com/office/drawing/2014/main" id="{63AF82F4-893F-7F42-88BD-48B7079E51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4" name="Alaotsikko 2">
            <a:extLst>
              <a:ext uri="{FF2B5EF4-FFF2-40B4-BE49-F238E27FC236}">
                <a16:creationId xmlns:a16="http://schemas.microsoft.com/office/drawing/2014/main" id="{DE21E4A1-87B8-B547-BC73-E2B710E8A5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6404B8-81BE-4969-9DFB-D7410FF2F4C4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D8ADC39-52A2-1D4E-B757-606263C684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grpSp>
        <p:nvGrpSpPr>
          <p:cNvPr id="20" name="Säteet">
            <a:extLst>
              <a:ext uri="{FF2B5EF4-FFF2-40B4-BE49-F238E27FC236}">
                <a16:creationId xmlns:a16="http://schemas.microsoft.com/office/drawing/2014/main" id="{D29C396B-C476-AB4B-9436-AF3E6D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677D797-2222-1D4A-A5A3-78796FC7C6C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B8AE7EB-97C4-4648-9930-140F8710B3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6F16594-1226-B541-A580-1BFE443D12E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849913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 1">
            <a:extLst>
              <a:ext uri="{FF2B5EF4-FFF2-40B4-BE49-F238E27FC236}">
                <a16:creationId xmlns:a16="http://schemas.microsoft.com/office/drawing/2014/main" id="{EC82911F-0A5B-C044-B6F8-BE62706B56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5" name="Alaotsikko 2">
            <a:extLst>
              <a:ext uri="{FF2B5EF4-FFF2-40B4-BE49-F238E27FC236}">
                <a16:creationId xmlns:a16="http://schemas.microsoft.com/office/drawing/2014/main" id="{26C601F6-5B92-5946-891D-100AD89842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CEF65-43AB-474C-8956-F5DB010AEC50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 useBgFill="1">
        <p:nvSpPr>
          <p:cNvPr id="11" name="Tekstiruutu 10">
            <a:extLst>
              <a:ext uri="{FF2B5EF4-FFF2-40B4-BE49-F238E27FC236}">
                <a16:creationId xmlns:a16="http://schemas.microsoft.com/office/drawing/2014/main" id="{0CD9A190-8270-754D-834F-CF05750D6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>
                <a:solidFill>
                  <a:schemeClr val="bg1"/>
                </a:solidFill>
              </a:rPr>
              <a:t>Oulun yliopisto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3A658C7-2CA7-AE47-801F-A76DB6B800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grpSp>
        <p:nvGrpSpPr>
          <p:cNvPr id="21" name="Säteet">
            <a:extLst>
              <a:ext uri="{FF2B5EF4-FFF2-40B4-BE49-F238E27FC236}">
                <a16:creationId xmlns:a16="http://schemas.microsoft.com/office/drawing/2014/main" id="{71E9F30A-083D-E940-92CD-89A073D5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0D0729C-C794-8E44-80A5-ADC3C1B02F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82BAA87D-C426-A549-BBA5-24E6AA69D60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7EF79F2-5F90-CC43-9DE8-ED96DD45315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46153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7D2CBAD-C437-8045-A251-72840DF937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76389"/>
            <a:ext cx="5637212" cy="57400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0CF69-8F03-49A8-BE48-F6F53CFEFA47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5F8D59-86D7-7C4E-ABB6-BD2C4472C7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36552524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BF2C4578-2F05-9448-B097-70A27E4297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76389"/>
            <a:ext cx="5637212" cy="57400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8E04F-8C89-443C-A42A-837303143CA0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9BA2695B-241B-6346-AE9E-3D47DDC8CB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807762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F050E93-6054-984D-AD52-C7AAF991F9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76389"/>
            <a:ext cx="5637212" cy="57400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7A4B70-6377-4544-A24D-3A2CC4D30D34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FCBF7B44-4A2B-2444-9756-E8D1AB596B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7809400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2FF223D0-D15D-2D42-A35D-CF7458F1D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4D665F83-A477-474C-AE78-F193FF7818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659D7-2FE7-42EA-85FA-5451DCFB6155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10C3643-8108-F948-AE17-D0CC985414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7198468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1">
            <a:extLst>
              <a:ext uri="{FF2B5EF4-FFF2-40B4-BE49-F238E27FC236}">
                <a16:creationId xmlns:a16="http://schemas.microsoft.com/office/drawing/2014/main" id="{A6E1FE9D-2F77-004E-B5D7-FBB1D1E1B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C1CD9C-548F-5E43-AAE8-1F561B07CD5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12737-D1FC-4258-B91D-4014D5E01A07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DAC6CD9-6834-A44F-87FD-CDC145C316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6771530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5A3CF416-1A49-794C-991E-F68E5FE59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A33D0261-1C3F-D649-A3C3-57401EAF321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AC9E1C-9BB3-4FCB-8E76-6074FFBB7D62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D075C51-55D3-2A4B-BC5E-DBFE224669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53078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0300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0300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7F70E5-9CE7-D242-B850-9B7935C8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11180" y="1369641"/>
            <a:ext cx="2360259" cy="1030029"/>
            <a:chOff x="1980609" y="1369641"/>
            <a:chExt cx="2360259" cy="1030029"/>
          </a:xfrm>
          <a:solidFill>
            <a:srgbClr val="FFFF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2955210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B652E0D-7C7B-E042-9761-2B89A4169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00108" cy="6858000"/>
          </a:xfrm>
          <a:prstGeom prst="rect">
            <a:avLst/>
          </a:prstGeom>
        </p:spPr>
      </p:pic>
      <p:grpSp>
        <p:nvGrpSpPr>
          <p:cNvPr id="3" name="Logo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409E61E1-ABDE-AF4F-800B-F36657E54AF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1BB40802-560E-6149-BBDE-7C4AA12F8D8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559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622970E6-0DB7-1546-A730-947A6B29F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59D4F4E7-4FCE-AC4C-A913-CFC29F4A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3BD53FC-23C7-D843-964F-4830C6A72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82943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3A3598B7-5A5E-574E-B984-576868F9D12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57AB2E86-322E-354B-A41B-15F977BE0B2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39057EF-E037-D747-BBEE-279328526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3" name="Logo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397550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51A089C-5C9C-C94C-83B9-3E8D30352B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581906-DFA1-4CFF-909D-0157200839EE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5B9579-A41C-8240-92E6-18544EFF92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31744218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C51FB890-5D7B-254A-A01A-B895EAB4AA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A9FA5F-2A59-401A-B9A3-51169DF1A27D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3B4B5C-D42C-2A42-BD9F-9BAEFE14B8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554267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AB9F54A-96BB-2D43-A560-C445DB851D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4C72FD-FB42-44BD-8A84-09C4E697573A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B77F4E2-6610-BF47-A6C9-6A2988FC1A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427317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722438"/>
            <a:ext cx="2117725" cy="4425104"/>
          </a:xfrm>
          <a:solidFill>
            <a:srgbClr val="00AEEF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764817" y="1722438"/>
            <a:ext cx="2117725" cy="4425104"/>
          </a:xfrm>
          <a:solidFill>
            <a:srgbClr val="39B54A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307635" y="1722438"/>
            <a:ext cx="2117725" cy="4425104"/>
          </a:xfrm>
          <a:solidFill>
            <a:srgbClr val="C49A6C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9574180" y="1722438"/>
            <a:ext cx="2117725" cy="4425104"/>
          </a:xfrm>
          <a:solidFill>
            <a:srgbClr val="4BBCA9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fi-FI" noProof="0"/>
              <a:t>Muokkaa tekstiä </a:t>
            </a:r>
          </a:p>
        </p:txBody>
      </p:sp>
      <p:grpSp>
        <p:nvGrpSpPr>
          <p:cNvPr id="30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B4A8B9A-1B81-FF4D-8727-C49840616DD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52B7E1C-357B-4006-AC42-2A8FBF697694}" type="datetime1">
              <a:rPr lang="fi-FI" smtClean="0"/>
              <a:t>3.3.2022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BECC4AB-A35E-0C4B-A9FD-9255DAC855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73C50B28-E3E3-3B43-9DE2-9EF1CC66326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5913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Oulun yliopiston logo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382270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" descr="Oulun yliopiston logo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7970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Logo" descr="Oulun yliopiston logo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4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5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7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8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9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1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8092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add subtitle</a:t>
            </a:r>
          </a:p>
        </p:txBody>
      </p:sp>
      <p:grpSp>
        <p:nvGrpSpPr>
          <p:cNvPr id="4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1AEEF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A4BE703-EF51-7D44-8E0F-8E3FEBB8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4380-BDBD-4C70-840B-73D32E741835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BB5D6E17-BABA-9F48-8E39-6238D277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C7832556-8166-254C-A19F-B185822118B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387295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Kuva ja sisältö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0BD55C21-F9A5-2B4F-96B9-CB975A63D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81700" cy="6858000"/>
          </a:xfrm>
        </p:spPr>
      </p:sp>
      <p:grpSp>
        <p:nvGrpSpPr>
          <p:cNvPr id="3" name="Logo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409E61E1-ABDE-AF4F-800B-F36657E54AF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1BB40802-560E-6149-BBDE-7C4AA12F8D8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960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um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fld id="{D1E33920-CCE9-43CD-B2DF-9F42407337D1}" type="datetime1">
              <a:rPr lang="en-GB" smtClean="0"/>
              <a:pPr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GB"/>
              <a:t>University of Oulu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fld id="{7A6A76B2-BFE6-4354-A7C0-7AB21EE70C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455738" y="1418949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433461" y="3061754"/>
            <a:ext cx="1805039" cy="8463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Personal text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433461" y="2766197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3458390" y="1418949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436113" y="3061754"/>
            <a:ext cx="1805039" cy="8463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Personal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436113" y="2766197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5511843" y="1418949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5489566" y="3061754"/>
            <a:ext cx="1805039" cy="8463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Personal text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5489566" y="2766197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1455738" y="3985168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1433461" y="5627973"/>
            <a:ext cx="1805039" cy="733337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Personal text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1433461" y="5332416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3458390" y="3985168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3436113" y="5627973"/>
            <a:ext cx="1805039" cy="733337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Personal text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436113" y="5332416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5511843" y="3985168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5489566" y="5627973"/>
            <a:ext cx="1805039" cy="733337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Personal text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5489566" y="5332416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grpSp>
        <p:nvGrpSpPr>
          <p:cNvPr id="32" name="Ryhmä 31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23418F"/>
          </a:solidFill>
        </p:grpSpPr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37" name="Picture Placeholder 12"/>
          <p:cNvSpPr>
            <a:spLocks noGrp="1"/>
          </p:cNvSpPr>
          <p:nvPr>
            <p:ph type="pic" sz="quarter" idx="31"/>
          </p:nvPr>
        </p:nvSpPr>
        <p:spPr>
          <a:xfrm>
            <a:off x="7539896" y="1418949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7517619" y="3061754"/>
            <a:ext cx="1805039" cy="8463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Personal text</a:t>
            </a:r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7517619" y="2766197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Picture Placeholder 12"/>
          <p:cNvSpPr>
            <a:spLocks noGrp="1"/>
          </p:cNvSpPr>
          <p:nvPr>
            <p:ph type="pic" sz="quarter" idx="34"/>
          </p:nvPr>
        </p:nvSpPr>
        <p:spPr>
          <a:xfrm>
            <a:off x="7539896" y="3985168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7517619" y="5627973"/>
            <a:ext cx="1805039" cy="733337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Personal text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7517619" y="5332416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Otsikko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9896118" cy="866783"/>
          </a:xfrm>
        </p:spPr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5" name="Tekstiruutu 11"/>
          <p:cNvSpPr txBox="1"/>
          <p:nvPr userDrawn="1"/>
        </p:nvSpPr>
        <p:spPr>
          <a:xfrm>
            <a:off x="97199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err="1">
                <a:solidFill>
                  <a:srgbClr val="23408F"/>
                </a:solidFill>
              </a:rPr>
              <a:t>University</a:t>
            </a:r>
            <a:r>
              <a:rPr lang="fi-FI" sz="600" b="1">
                <a:solidFill>
                  <a:srgbClr val="23408F"/>
                </a:solidFill>
              </a:rPr>
              <a:t> of Oulu</a:t>
            </a:r>
          </a:p>
        </p:txBody>
      </p:sp>
      <p:sp>
        <p:nvSpPr>
          <p:cNvPr id="44" name="Picture Placeholder 12"/>
          <p:cNvSpPr>
            <a:spLocks noGrp="1"/>
          </p:cNvSpPr>
          <p:nvPr>
            <p:ph type="pic" sz="quarter" idx="37"/>
          </p:nvPr>
        </p:nvSpPr>
        <p:spPr>
          <a:xfrm>
            <a:off x="9571896" y="1418949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38" hasCustomPrompt="1"/>
          </p:nvPr>
        </p:nvSpPr>
        <p:spPr>
          <a:xfrm>
            <a:off x="9549619" y="3061754"/>
            <a:ext cx="1805039" cy="8463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Personal text</a:t>
            </a:r>
          </a:p>
        </p:txBody>
      </p:sp>
      <p:sp>
        <p:nvSpPr>
          <p:cNvPr id="47" name="Text Placeholder 14"/>
          <p:cNvSpPr>
            <a:spLocks noGrp="1"/>
          </p:cNvSpPr>
          <p:nvPr>
            <p:ph type="body" sz="quarter" idx="39" hasCustomPrompt="1"/>
          </p:nvPr>
        </p:nvSpPr>
        <p:spPr>
          <a:xfrm>
            <a:off x="9549619" y="2766197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8" name="Picture Placeholder 12"/>
          <p:cNvSpPr>
            <a:spLocks noGrp="1"/>
          </p:cNvSpPr>
          <p:nvPr>
            <p:ph type="pic" sz="quarter" idx="40"/>
          </p:nvPr>
        </p:nvSpPr>
        <p:spPr>
          <a:xfrm>
            <a:off x="9571896" y="3985168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41" hasCustomPrompt="1"/>
          </p:nvPr>
        </p:nvSpPr>
        <p:spPr>
          <a:xfrm>
            <a:off x="9549619" y="5627973"/>
            <a:ext cx="1805039" cy="733337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Personal text</a:t>
            </a:r>
          </a:p>
        </p:txBody>
      </p:sp>
      <p:sp>
        <p:nvSpPr>
          <p:cNvPr id="50" name="Text Placeholder 14"/>
          <p:cNvSpPr>
            <a:spLocks noGrp="1"/>
          </p:cNvSpPr>
          <p:nvPr>
            <p:ph type="body" sz="quarter" idx="42" hasCustomPrompt="1"/>
          </p:nvPr>
        </p:nvSpPr>
        <p:spPr>
          <a:xfrm>
            <a:off x="9549619" y="5332416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932411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17D2CBAD-C437-8045-A251-72840DF937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576389"/>
            <a:ext cx="5751512" cy="5740003"/>
          </a:xfrm>
        </p:spPr>
        <p:txBody>
          <a:bodyPr/>
          <a:lstStyle>
            <a:lvl1pPr>
              <a:defRPr sz="2800" b="0" i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F50AAE-E605-4934-B4B3-34595745CC83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5F8D59-86D7-7C4E-ABB6-BD2C4472C7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300890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7CE81F-A924-5244-9E82-D8E239FA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064-EB3F-4A33-9D04-F683B6D80C10}" type="datetime1">
              <a:rPr lang="fi-FI" smtClean="0"/>
              <a:t>3.3.2022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631E5A1-931A-594F-AB5F-B75DAF0A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BE3C3D0-1CFC-DB44-B072-3BCA5293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331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Päivämäärä &amp; Esittäjä</a:t>
            </a:r>
          </a:p>
        </p:txBody>
      </p:sp>
      <p:grpSp>
        <p:nvGrpSpPr>
          <p:cNvPr id="5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A057CE-D9AE-9544-8BB9-A8F54A84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35F-3254-44EA-A3ED-7787D4EB3C46}" type="datetime1">
              <a:rPr lang="fi-FI" smtClean="0"/>
              <a:t>3.3.2022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1A5D250-AE32-A746-9873-D4F5090D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65BFFD0-2AD1-F64F-ADCC-6787A1BA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167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  <p:grpSp>
        <p:nvGrpSpPr>
          <p:cNvPr id="29" name="Säte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BFE3B94-9027-DF45-B6C8-4D3CE1528E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D9AC4A-6CD3-43D5-BE99-CE704252E569}" type="datetime1">
              <a:rPr lang="fi-FI" smtClean="0"/>
              <a:t>3.3.2022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E09993-8C70-6746-B152-C4FBDE2697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D39D7FB-B27A-3B42-957E-510CB2477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540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</a:p>
        </p:txBody>
      </p:sp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8603BFB-38EA-D545-99D2-2559A304FE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DFA50F-F973-4524-B0DA-3F70AB4FAFDF}" type="datetime1">
              <a:rPr lang="fi-FI" smtClean="0"/>
              <a:t>3.3.2022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5A8AA0-E26A-2845-869F-C8CCE14B1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D4DA19-0641-2A47-A16F-E5BF70152B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3339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0300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0300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7F70E5-9CE7-D242-B850-9B7935C8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47" r="6763"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11180" y="1369641"/>
            <a:ext cx="2360259" cy="1030029"/>
            <a:chOff x="1980609" y="1369641"/>
            <a:chExt cx="2360259" cy="1030029"/>
          </a:xfrm>
          <a:solidFill>
            <a:srgbClr val="4BBCAA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88232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 4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algn="ctr">
              <a:lnSpc>
                <a:spcPct val="95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fi-FI" noProof="0"/>
              <a:t>Lisää tähän pääotsikko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Mahdollinen alaotsikko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9C45226E-0903-274D-8A8E-9A86011A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079" r="3632"/>
          <a:stretch/>
        </p:blipFill>
        <p:spPr>
          <a:xfrm>
            <a:off x="6205590" y="0"/>
            <a:ext cx="5986409" cy="6858000"/>
          </a:xfrm>
          <a:prstGeom prst="rect">
            <a:avLst/>
          </a:prstGeom>
        </p:spPr>
      </p:pic>
      <p:grpSp>
        <p:nvGrpSpPr>
          <p:cNvPr id="29" name="Sätee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2D0C-CA12-BC4F-97AA-BE44B6B1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CBB0-AC91-4404-A6FC-223E6669C728}" type="datetime1">
              <a:rPr lang="fi-FI" smtClean="0"/>
              <a:t>3.3.2022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CBE814-9713-1A4F-889A-32EF3ACD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148D92-09BE-034A-A1F1-8136D5D9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9078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">
            <a:extLst>
              <a:ext uri="{FF2B5EF4-FFF2-40B4-BE49-F238E27FC236}">
                <a16:creationId xmlns:a16="http://schemas.microsoft.com/office/drawing/2014/main" id="{63AF82F4-893F-7F42-88BD-48B7079E51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4" name="Alaotsikko 2">
            <a:extLst>
              <a:ext uri="{FF2B5EF4-FFF2-40B4-BE49-F238E27FC236}">
                <a16:creationId xmlns:a16="http://schemas.microsoft.com/office/drawing/2014/main" id="{DE21E4A1-87B8-B547-BC73-E2B710E8A5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6404B8-81BE-4969-9DFB-D7410FF2F4C4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D8ADC39-52A2-1D4E-B757-606263C684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grpSp>
        <p:nvGrpSpPr>
          <p:cNvPr id="20" name="Säteet">
            <a:extLst>
              <a:ext uri="{FF2B5EF4-FFF2-40B4-BE49-F238E27FC236}">
                <a16:creationId xmlns:a16="http://schemas.microsoft.com/office/drawing/2014/main" id="{D29C396B-C476-AB4B-9436-AF3E6D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677D797-2222-1D4A-A5A3-78796FC7C6C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B8AE7EB-97C4-4648-9930-140F8710B3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6F16594-1226-B541-A580-1BFE443D12E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3299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add subtitle</a:t>
            </a:r>
          </a:p>
        </p:txBody>
      </p:sp>
      <p:grpSp>
        <p:nvGrpSpPr>
          <p:cNvPr id="4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BFBCBF-1951-484A-A7D0-B97733E4F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BD03-6478-427F-9F0F-890BFC9BE730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FF0CB8-88A8-4743-B951-1F3DFAD64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2C630A0F-9180-7B48-A5A9-FD157AE23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687265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 1">
            <a:extLst>
              <a:ext uri="{FF2B5EF4-FFF2-40B4-BE49-F238E27FC236}">
                <a16:creationId xmlns:a16="http://schemas.microsoft.com/office/drawing/2014/main" id="{EC82911F-0A5B-C044-B6F8-BE62706B56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25" name="Alaotsikko 2">
            <a:extLst>
              <a:ext uri="{FF2B5EF4-FFF2-40B4-BE49-F238E27FC236}">
                <a16:creationId xmlns:a16="http://schemas.microsoft.com/office/drawing/2014/main" id="{26C601F6-5B92-5946-891D-100AD89842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CEF65-43AB-474C-8956-F5DB010AEC50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 useBgFill="1">
        <p:nvSpPr>
          <p:cNvPr id="11" name="Tekstiruutu 10">
            <a:extLst>
              <a:ext uri="{FF2B5EF4-FFF2-40B4-BE49-F238E27FC236}">
                <a16:creationId xmlns:a16="http://schemas.microsoft.com/office/drawing/2014/main" id="{0CD9A190-8270-754D-834F-CF05750D6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>
                <a:solidFill>
                  <a:schemeClr val="bg1"/>
                </a:solidFill>
              </a:rPr>
              <a:t>Oulun yliopisto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3A658C7-2CA7-AE47-801F-A76DB6B800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  <p:grpSp>
        <p:nvGrpSpPr>
          <p:cNvPr id="21" name="Säteet">
            <a:extLst>
              <a:ext uri="{FF2B5EF4-FFF2-40B4-BE49-F238E27FC236}">
                <a16:creationId xmlns:a16="http://schemas.microsoft.com/office/drawing/2014/main" id="{71E9F30A-083D-E940-92CD-89A073D5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0D0729C-C794-8E44-80A5-ADC3C1B02F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82BAA87D-C426-A549-BBA5-24E6AA69D60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7EF79F2-5F90-CC43-9DE8-ED96DD45315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813040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7D2CBAD-C437-8045-A251-72840DF937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76389"/>
            <a:ext cx="5637212" cy="57400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0CF69-8F03-49A8-BE48-F6F53CFEFA47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5F8D59-86D7-7C4E-ABB6-BD2C4472C7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1177105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BF2C4578-2F05-9448-B097-70A27E4297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76389"/>
            <a:ext cx="5637212" cy="57400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8E04F-8C89-443C-A42A-837303143CA0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9BA2695B-241B-6346-AE9E-3D47DDC8CB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4271480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 tähän </a:t>
            </a:r>
            <a:br>
              <a:rPr lang="fi-FI"/>
            </a:br>
            <a:r>
              <a:rPr lang="fi-FI"/>
              <a:t>näin lyhyt on</a:t>
            </a:r>
            <a:br>
              <a:rPr lang="fi-FI"/>
            </a:br>
            <a:r>
              <a:rPr lang="fi-FI"/>
              <a:t>aina parempi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F050E93-6054-984D-AD52-C7AAF991F9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76389"/>
            <a:ext cx="5637212" cy="57400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7A4B70-6377-4544-A24D-3A2CC4D30D34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FCBF7B44-4A2B-2444-9756-E8D1AB596B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4870760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2FF223D0-D15D-2D42-A35D-CF7458F1D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4D665F83-A477-474C-AE78-F193FF7818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F659D7-2FE7-42EA-85FA-5451DCFB6155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10C3643-8108-F948-AE17-D0CC985414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25656989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1">
            <a:extLst>
              <a:ext uri="{FF2B5EF4-FFF2-40B4-BE49-F238E27FC236}">
                <a16:creationId xmlns:a16="http://schemas.microsoft.com/office/drawing/2014/main" id="{A6E1FE9D-2F77-004E-B5D7-FBB1D1E1B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C1CD9C-548F-5E43-AAE8-1F561B07CD5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12737-D1FC-4258-B91D-4014D5E01A07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DAC6CD9-6834-A44F-87FD-CDC145C316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30742854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5A3CF416-1A49-794C-991E-F68E5FE59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A33D0261-1C3F-D649-A3C3-57401EAF321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kaavio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AC9E1C-9BB3-4FCB-8E76-6074FFBB7D62}" type="datetime1">
              <a:rPr lang="fi-FI" smtClean="0"/>
              <a:t>3.3.2022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D075C51-55D3-2A4B-BC5E-DBFE224669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Testitunniste</a:t>
            </a:r>
          </a:p>
        </p:txBody>
      </p:sp>
    </p:spTree>
    <p:extLst>
      <p:ext uri="{BB962C8B-B14F-4D97-AF65-F5344CB8AC3E}">
        <p14:creationId xmlns:p14="http://schemas.microsoft.com/office/powerpoint/2010/main" val="5326165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tanding in front of a bush&#10;&#10;Description automatically generated with medium confidence">
            <a:extLst>
              <a:ext uri="{FF2B5EF4-FFF2-40B4-BE49-F238E27FC236}">
                <a16:creationId xmlns:a16="http://schemas.microsoft.com/office/drawing/2014/main" id="{DC2EF8D6-5364-4E34-8088-3FB863852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940" b="15625"/>
          <a:stretch/>
        </p:blipFill>
        <p:spPr>
          <a:xfrm>
            <a:off x="321" y="0"/>
            <a:ext cx="5981380" cy="6858000"/>
          </a:xfrm>
          <a:prstGeom prst="rect">
            <a:avLst/>
          </a:prstGeom>
        </p:spPr>
      </p:pic>
      <p:grpSp>
        <p:nvGrpSpPr>
          <p:cNvPr id="3" name="Logo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409E61E1-ABDE-AF4F-800B-F36657E54AF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1BB40802-560E-6149-BBDE-7C4AA12F8D8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499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622970E6-0DB7-1546-A730-947A6B29F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59D4F4E7-4FCE-AC4C-A913-CFC29F4A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3BD53FC-23C7-D843-964F-4830C6A72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509"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386466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3A3598B7-5A5E-574E-B984-576868F9D12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 rIns="0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 jatkuu. Sama otsikko 1/2</a:t>
            </a:r>
            <a:br>
              <a:rPr lang="fi-FI"/>
            </a:br>
            <a:r>
              <a:rPr lang="fi-FI"/>
              <a:t>Otsikko jatkuu. Sama otsikko 2/2</a:t>
            </a:r>
            <a:endParaRPr lang="en-GB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57AB2E86-322E-354B-A41B-15F977BE0B2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39057EF-E037-D747-BBEE-279328526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11" r="1398"/>
          <a:stretch/>
        </p:blipFill>
        <p:spPr>
          <a:xfrm>
            <a:off x="0" y="0"/>
            <a:ext cx="6000108" cy="6858000"/>
          </a:xfrm>
          <a:prstGeom prst="rect">
            <a:avLst/>
          </a:prstGeom>
        </p:spPr>
      </p:pic>
      <p:grpSp>
        <p:nvGrpSpPr>
          <p:cNvPr id="3" name="Logo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4854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10300" y="579600"/>
            <a:ext cx="5637212" cy="573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B3BE4D91-3E6B-427E-9162-90DA282BF153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>
                <a:solidFill>
                  <a:schemeClr val="tx1"/>
                </a:solidFill>
              </a:rPr>
              <a:t>University of Oulu</a:t>
            </a:r>
          </a:p>
        </p:txBody>
      </p:sp>
    </p:spTree>
    <p:extLst>
      <p:ext uri="{BB962C8B-B14F-4D97-AF65-F5344CB8AC3E}">
        <p14:creationId xmlns:p14="http://schemas.microsoft.com/office/powerpoint/2010/main" val="406427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1" r:id="rId3"/>
    <p:sldLayoutId id="2147483733" r:id="rId4"/>
    <p:sldLayoutId id="2147483734" r:id="rId5"/>
    <p:sldLayoutId id="2147483805" r:id="rId6"/>
    <p:sldLayoutId id="2147483804" r:id="rId7"/>
    <p:sldLayoutId id="2147483659" r:id="rId8"/>
    <p:sldLayoutId id="2147483684" r:id="rId9"/>
    <p:sldLayoutId id="2147483650" r:id="rId10"/>
    <p:sldLayoutId id="2147483689" r:id="rId11"/>
    <p:sldLayoutId id="2147483690" r:id="rId12"/>
    <p:sldLayoutId id="2147483704" r:id="rId13"/>
    <p:sldLayoutId id="2147483706" r:id="rId14"/>
    <p:sldLayoutId id="2147483707" r:id="rId15"/>
    <p:sldLayoutId id="2147483660" r:id="rId16"/>
    <p:sldLayoutId id="2147483665" r:id="rId17"/>
    <p:sldLayoutId id="2147483666" r:id="rId18"/>
    <p:sldLayoutId id="2147483709" r:id="rId19"/>
    <p:sldLayoutId id="2147483712" r:id="rId20"/>
    <p:sldLayoutId id="2147483713" r:id="rId21"/>
    <p:sldLayoutId id="2147483806" r:id="rId22"/>
    <p:sldLayoutId id="2147483730" r:id="rId23"/>
    <p:sldLayoutId id="2147483809" r:id="rId24"/>
    <p:sldLayoutId id="2147483656" r:id="rId25"/>
    <p:sldLayoutId id="2147483670" r:id="rId26"/>
    <p:sldLayoutId id="2147483671" r:id="rId27"/>
    <p:sldLayoutId id="2147483818" r:id="rId28"/>
    <p:sldLayoutId id="2147483821" r:id="rId29"/>
  </p:sldLayoutIdLst>
  <p:hf sldNum="0"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82">
          <p15:clr>
            <a:srgbClr val="F26B43"/>
          </p15:clr>
        </p15:guide>
        <p15:guide id="4" pos="855">
          <p15:clr>
            <a:srgbClr val="F26B43"/>
          </p15:clr>
        </p15:guide>
        <p15:guide id="5" pos="209">
          <p15:clr>
            <a:srgbClr val="F26B43"/>
          </p15:clr>
        </p15:guide>
        <p15:guide id="6" pos="3779">
          <p15:clr>
            <a:srgbClr val="F26B43"/>
          </p15:clr>
        </p15:guide>
        <p15:guide id="7" pos="3912">
          <p15:clr>
            <a:srgbClr val="F26B43"/>
          </p15:clr>
        </p15:guide>
        <p15:guide id="8" pos="7463">
          <p15:clr>
            <a:srgbClr val="F26B43"/>
          </p15:clr>
        </p15:guide>
        <p15:guide id="9" orient="horz" pos="368">
          <p15:clr>
            <a:srgbClr val="F26B43"/>
          </p15:clr>
        </p15:guide>
        <p15:guide id="10" orient="horz" pos="39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/>
              <a:t>Otsikko tähän </a:t>
            </a:r>
            <a:br>
              <a:rPr lang="en-GB" noProof="0"/>
            </a:br>
            <a:r>
              <a:rPr lang="en-GB" noProof="0"/>
              <a:t>näin lyhyt on</a:t>
            </a:r>
            <a:br>
              <a:rPr lang="en-GB" noProof="0"/>
            </a:br>
            <a:r>
              <a:rPr lang="en-GB" noProof="0"/>
              <a:t>aina parempi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err="1"/>
              <a:t>Muokkaa</a:t>
            </a:r>
            <a:r>
              <a:rPr lang="en-GB" noProof="0"/>
              <a:t> </a:t>
            </a:r>
            <a:r>
              <a:rPr lang="en-GB" noProof="0" err="1"/>
              <a:t>tekstin</a:t>
            </a:r>
            <a:r>
              <a:rPr lang="en-GB" noProof="0"/>
              <a:t> </a:t>
            </a:r>
            <a:r>
              <a:rPr lang="en-GB" noProof="0" err="1"/>
              <a:t>perustyylejä</a:t>
            </a:r>
            <a:r>
              <a:rPr lang="en-GB" noProof="0"/>
              <a:t> </a:t>
            </a:r>
            <a:r>
              <a:rPr lang="en-GB" noProof="0" err="1"/>
              <a:t>napsauttamalla</a:t>
            </a:r>
            <a:endParaRPr lang="en-GB" noProof="0"/>
          </a:p>
          <a:p>
            <a:pPr lvl="1"/>
            <a:r>
              <a:rPr lang="en-GB" noProof="0" err="1"/>
              <a:t>toinen</a:t>
            </a:r>
            <a:r>
              <a:rPr lang="en-GB" noProof="0"/>
              <a:t> </a:t>
            </a:r>
            <a:r>
              <a:rPr lang="en-GB" noProof="0" err="1"/>
              <a:t>taso</a:t>
            </a:r>
            <a:endParaRPr lang="en-GB" noProof="0"/>
          </a:p>
          <a:p>
            <a:pPr lvl="2"/>
            <a:r>
              <a:rPr lang="en-GB" noProof="0" err="1"/>
              <a:t>kolmas</a:t>
            </a:r>
            <a:r>
              <a:rPr lang="en-GB" noProof="0"/>
              <a:t> </a:t>
            </a:r>
            <a:r>
              <a:rPr lang="en-GB" noProof="0" err="1"/>
              <a:t>taso</a:t>
            </a:r>
            <a:endParaRPr lang="en-GB" noProof="0"/>
          </a:p>
          <a:p>
            <a:pPr lvl="3"/>
            <a:r>
              <a:rPr lang="en-GB" noProof="0" err="1"/>
              <a:t>neljäs</a:t>
            </a:r>
            <a:r>
              <a:rPr lang="en-GB" noProof="0"/>
              <a:t> </a:t>
            </a:r>
            <a:r>
              <a:rPr lang="en-GB" noProof="0" err="1"/>
              <a:t>taso</a:t>
            </a:r>
            <a:endParaRPr lang="en-GB" noProof="0"/>
          </a:p>
          <a:p>
            <a:pPr lvl="4"/>
            <a:r>
              <a:rPr lang="en-GB" noProof="0" err="1"/>
              <a:t>viides</a:t>
            </a:r>
            <a:r>
              <a:rPr lang="en-GB" noProof="0"/>
              <a:t> </a:t>
            </a:r>
            <a:r>
              <a:rPr lang="en-GB" noProof="0" err="1"/>
              <a:t>taso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C1EF5AA2-DCC1-4BAA-BCA1-5AFF8A002553}" type="datetime1">
              <a:rPr lang="en-GB" noProof="0" smtClean="0"/>
              <a:t>03/03/2022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>
                <a:solidFill>
                  <a:schemeClr val="tx1"/>
                </a:solidFill>
              </a:rPr>
              <a:t>University of Oulu</a:t>
            </a:r>
          </a:p>
        </p:txBody>
      </p:sp>
    </p:spTree>
    <p:extLst>
      <p:ext uri="{BB962C8B-B14F-4D97-AF65-F5344CB8AC3E}">
        <p14:creationId xmlns:p14="http://schemas.microsoft.com/office/powerpoint/2010/main" val="28566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07" r:id="rId2"/>
    <p:sldLayoutId id="2147483746" r:id="rId3"/>
    <p:sldLayoutId id="2147483747" r:id="rId4"/>
    <p:sldLayoutId id="2147483763" r:id="rId5"/>
    <p:sldLayoutId id="2147483764" r:id="rId6"/>
    <p:sldLayoutId id="2147483757" r:id="rId7"/>
    <p:sldLayoutId id="2147483760" r:id="rId8"/>
    <p:sldLayoutId id="2147483767" r:id="rId9"/>
    <p:sldLayoutId id="2147483770" r:id="rId10"/>
    <p:sldLayoutId id="2147483766" r:id="rId11"/>
    <p:sldLayoutId id="2147483774" r:id="rId12"/>
    <p:sldLayoutId id="2147483777" r:id="rId13"/>
    <p:sldLayoutId id="2147483773" r:id="rId14"/>
    <p:sldLayoutId id="2147483780" r:id="rId15"/>
    <p:sldLayoutId id="2147483783" r:id="rId16"/>
    <p:sldLayoutId id="2147483779" r:id="rId17"/>
    <p:sldLayoutId id="2147483786" r:id="rId18"/>
    <p:sldLayoutId id="2147483789" r:id="rId19"/>
    <p:sldLayoutId id="2147483785" r:id="rId20"/>
    <p:sldLayoutId id="2147483808" r:id="rId21"/>
    <p:sldLayoutId id="2147483800" r:id="rId22"/>
    <p:sldLayoutId id="2147483803" r:id="rId23"/>
    <p:sldLayoutId id="2147483799" r:id="rId24"/>
    <p:sldLayoutId id="2147483813" r:id="rId25"/>
    <p:sldLayoutId id="2147483875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82">
          <p15:clr>
            <a:srgbClr val="F26B43"/>
          </p15:clr>
        </p15:guide>
        <p15:guide id="4" pos="855">
          <p15:clr>
            <a:srgbClr val="F26B43"/>
          </p15:clr>
        </p15:guide>
        <p15:guide id="5" pos="209">
          <p15:clr>
            <a:srgbClr val="F26B43"/>
          </p15:clr>
        </p15:guide>
        <p15:guide id="6" pos="3779">
          <p15:clr>
            <a:srgbClr val="F26B43"/>
          </p15:clr>
        </p15:guide>
        <p15:guide id="7" pos="3912">
          <p15:clr>
            <a:srgbClr val="F26B43"/>
          </p15:clr>
        </p15:guide>
        <p15:guide id="8" pos="74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noProof="0"/>
              <a:t>Otsikko tähän </a:t>
            </a:r>
            <a:br>
              <a:rPr lang="fi-FI" noProof="0"/>
            </a:br>
            <a:r>
              <a:rPr lang="fi-FI" noProof="0"/>
              <a:t>näin lyhyt on</a:t>
            </a:r>
            <a:br>
              <a:rPr lang="fi-FI" noProof="0"/>
            </a:br>
            <a:r>
              <a:rPr lang="fi-FI" noProof="0"/>
              <a:t>aina parempi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8F20938B-5FD7-49D3-863F-5691D70B304E}" type="datetime1">
              <a:rPr lang="fi-FI" smtClean="0"/>
              <a:t>3.3.2022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fi-FI"/>
              <a:t>Testitunniste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>
                <a:solidFill>
                  <a:schemeClr val="tx1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355801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  <p:sldLayoutId id="2147483849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8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82">
          <p15:clr>
            <a:srgbClr val="F26B43"/>
          </p15:clr>
        </p15:guide>
        <p15:guide id="4" pos="855">
          <p15:clr>
            <a:srgbClr val="F26B43"/>
          </p15:clr>
        </p15:guide>
        <p15:guide id="5" pos="209">
          <p15:clr>
            <a:srgbClr val="F26B43"/>
          </p15:clr>
        </p15:guide>
        <p15:guide id="6" pos="3779">
          <p15:clr>
            <a:srgbClr val="F26B43"/>
          </p15:clr>
        </p15:guide>
        <p15:guide id="7" pos="3912">
          <p15:clr>
            <a:srgbClr val="F26B43"/>
          </p15:clr>
        </p15:guide>
        <p15:guide id="8" pos="74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noProof="0"/>
              <a:t>Otsikko tähän </a:t>
            </a:r>
            <a:br>
              <a:rPr lang="fi-FI" noProof="0"/>
            </a:br>
            <a:r>
              <a:rPr lang="fi-FI" noProof="0"/>
              <a:t>näin lyhyt on</a:t>
            </a:r>
            <a:br>
              <a:rPr lang="fi-FI" noProof="0"/>
            </a:br>
            <a:r>
              <a:rPr lang="fi-FI" noProof="0"/>
              <a:t>aina parempi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8F20938B-5FD7-49D3-863F-5691D70B304E}" type="datetime1">
              <a:rPr lang="fi-FI" smtClean="0"/>
              <a:t>3.3.2022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fi-FI"/>
              <a:t>Testitunniste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>
                <a:solidFill>
                  <a:schemeClr val="tx1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145548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8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82">
          <p15:clr>
            <a:srgbClr val="F26B43"/>
          </p15:clr>
        </p15:guide>
        <p15:guide id="4" pos="855">
          <p15:clr>
            <a:srgbClr val="F26B43"/>
          </p15:clr>
        </p15:guide>
        <p15:guide id="5" pos="209">
          <p15:clr>
            <a:srgbClr val="F26B43"/>
          </p15:clr>
        </p15:guide>
        <p15:guide id="6" pos="3779">
          <p15:clr>
            <a:srgbClr val="F26B43"/>
          </p15:clr>
        </p15:guide>
        <p15:guide id="7" pos="3912">
          <p15:clr>
            <a:srgbClr val="F26B43"/>
          </p15:clr>
        </p15:guide>
        <p15:guide id="8" pos="74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jpe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F1FD358-CFBF-B040-973C-8135000FDF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57199" y="597600"/>
            <a:ext cx="8303157" cy="7130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i-FI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University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Oulu in </a:t>
            </a:r>
            <a:r>
              <a:rPr kumimoji="0" lang="fi-FI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brief</a:t>
            </a:r>
            <a:endParaRPr kumimoji="0" lang="fi-FI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F8BBC-C6D9-4A41-9C32-C58A0B7F0DFB}"/>
              </a:ext>
            </a:extLst>
          </p:cNvPr>
          <p:cNvSpPr txBox="1"/>
          <p:nvPr/>
        </p:nvSpPr>
        <p:spPr>
          <a:xfrm>
            <a:off x="1544417" y="5248608"/>
            <a:ext cx="3250661" cy="11849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5000"/>
              </a:lnSpc>
            </a:pPr>
            <a:r>
              <a:rPr lang="fi-FI" sz="7200" b="1" dirty="0">
                <a:solidFill>
                  <a:srgbClr val="FFFFFF"/>
                </a:solidFill>
              </a:rPr>
              <a:t>13 500</a:t>
            </a:r>
            <a:endParaRPr lang="en-GB" sz="7200" b="1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5D478-7185-B84F-BDD8-7220E745B47F}"/>
              </a:ext>
            </a:extLst>
          </p:cNvPr>
          <p:cNvSpPr txBox="1"/>
          <p:nvPr/>
        </p:nvSpPr>
        <p:spPr>
          <a:xfrm>
            <a:off x="1538674" y="6176392"/>
            <a:ext cx="3132306" cy="403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5000"/>
              </a:lnSpc>
            </a:pPr>
            <a:r>
              <a:rPr lang="fi-FI" sz="2100" b="1" err="1">
                <a:solidFill>
                  <a:srgbClr val="FFFFFF"/>
                </a:solidFill>
              </a:rPr>
              <a:t>Students</a:t>
            </a:r>
            <a:endParaRPr lang="en-GB" sz="2100" b="1">
              <a:solidFill>
                <a:srgbClr val="FFFFF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DE25DC-362D-544F-BDFB-705EF1DC0332}"/>
              </a:ext>
            </a:extLst>
          </p:cNvPr>
          <p:cNvSpPr txBox="1"/>
          <p:nvPr/>
        </p:nvSpPr>
        <p:spPr>
          <a:xfrm>
            <a:off x="5416335" y="5248608"/>
            <a:ext cx="3059156" cy="11849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5000"/>
              </a:lnSpc>
            </a:pPr>
            <a:r>
              <a:rPr lang="fi-FI" sz="7200" b="1" dirty="0">
                <a:solidFill>
                  <a:srgbClr val="FFFFFF"/>
                </a:solidFill>
              </a:rPr>
              <a:t>3 400</a:t>
            </a:r>
            <a:endParaRPr lang="en-GB" sz="7200" b="1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49D82-BB41-2444-8CAD-FB11993AE1F5}"/>
              </a:ext>
            </a:extLst>
          </p:cNvPr>
          <p:cNvSpPr txBox="1"/>
          <p:nvPr/>
        </p:nvSpPr>
        <p:spPr>
          <a:xfrm>
            <a:off x="5368224" y="6176392"/>
            <a:ext cx="3132306" cy="403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5000"/>
              </a:lnSpc>
            </a:pPr>
            <a:r>
              <a:rPr lang="fi-FI" sz="2100" b="1" err="1">
                <a:solidFill>
                  <a:srgbClr val="FFFFFF"/>
                </a:solidFill>
              </a:rPr>
              <a:t>Staff</a:t>
            </a:r>
            <a:endParaRPr lang="en-GB" sz="2100" b="1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4F8DB-FE6D-974C-8182-59313640892B}"/>
              </a:ext>
            </a:extLst>
          </p:cNvPr>
          <p:cNvSpPr txBox="1"/>
          <p:nvPr/>
        </p:nvSpPr>
        <p:spPr>
          <a:xfrm>
            <a:off x="8505824" y="5248608"/>
            <a:ext cx="3478600" cy="11849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5000"/>
              </a:lnSpc>
            </a:pPr>
            <a:r>
              <a:rPr lang="fi-FI" sz="7200" b="1" dirty="0">
                <a:solidFill>
                  <a:srgbClr val="FFFFFF"/>
                </a:solidFill>
              </a:rPr>
              <a:t>65 000+</a:t>
            </a:r>
            <a:endParaRPr lang="en-GB" sz="7200" b="1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E88A38-07FB-C44C-B22C-734D06BCB29C}"/>
              </a:ext>
            </a:extLst>
          </p:cNvPr>
          <p:cNvSpPr txBox="1"/>
          <p:nvPr/>
        </p:nvSpPr>
        <p:spPr>
          <a:xfrm>
            <a:off x="8505824" y="6176392"/>
            <a:ext cx="3132306" cy="403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5000"/>
              </a:lnSpc>
            </a:pPr>
            <a:r>
              <a:rPr lang="fi-FI" sz="2100" b="1">
                <a:solidFill>
                  <a:srgbClr val="FFFFFF"/>
                </a:solidFill>
              </a:rPr>
              <a:t>Alumni</a:t>
            </a:r>
            <a:endParaRPr lang="en-GB" sz="2100" b="1">
              <a:solidFill>
                <a:srgbClr val="FFFFFF"/>
              </a:solidFill>
            </a:endParaRPr>
          </a:p>
        </p:txBody>
      </p:sp>
      <p:pic>
        <p:nvPicPr>
          <p:cNvPr id="47" name="Picture 46" descr="Map of Europe with flight times to Oulu">
            <a:extLst>
              <a:ext uri="{FF2B5EF4-FFF2-40B4-BE49-F238E27FC236}">
                <a16:creationId xmlns:a16="http://schemas.microsoft.com/office/drawing/2014/main" id="{26A7A2A1-5E47-FD4B-AF09-5632CD96E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835" y="1573470"/>
            <a:ext cx="3476556" cy="3365529"/>
          </a:xfrm>
          <a:prstGeom prst="rect">
            <a:avLst/>
          </a:prstGeom>
        </p:spPr>
      </p:pic>
      <p:sp>
        <p:nvSpPr>
          <p:cNvPr id="14" name="TextBox 13" descr="Natural Sciences and Mathematics&#10;">
            <a:extLst>
              <a:ext uri="{FF2B5EF4-FFF2-40B4-BE49-F238E27FC236}">
                <a16:creationId xmlns:a16="http://schemas.microsoft.com/office/drawing/2014/main" id="{4A5069F8-25C8-0142-B97E-FD29A1AE61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192823" y="1540673"/>
            <a:ext cx="1570392" cy="1633310"/>
          </a:xfrm>
          <a:prstGeom prst="rect">
            <a:avLst/>
          </a:prstGeom>
          <a:solidFill>
            <a:srgbClr val="662D91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1400" b="1" dirty="0">
                <a:solidFill>
                  <a:srgbClr val="FFFFFF"/>
                </a:solidFill>
              </a:rPr>
              <a:t>Natural</a:t>
            </a:r>
          </a:p>
          <a:p>
            <a:r>
              <a:rPr lang="fi-FI" sz="1400" b="1" dirty="0">
                <a:solidFill>
                  <a:srgbClr val="FFFFFF"/>
                </a:solidFill>
              </a:rPr>
              <a:t>Sciences and</a:t>
            </a:r>
          </a:p>
          <a:p>
            <a:r>
              <a:rPr lang="fi-FI" sz="1400" b="1" dirty="0" err="1">
                <a:solidFill>
                  <a:srgbClr val="FFFFFF"/>
                </a:solidFill>
              </a:rPr>
              <a:t>Mathematics</a:t>
            </a:r>
            <a:endParaRPr lang="fi-FI" sz="1400" b="1" dirty="0">
              <a:solidFill>
                <a:srgbClr val="FFFFFF"/>
              </a:solidFill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5944F993-D7BB-7344-8DAD-4DF1D2CB087D}"/>
              </a:ext>
            </a:extLst>
          </p:cNvPr>
          <p:cNvSpPr>
            <a:spLocks noEditPoints="1"/>
          </p:cNvSpPr>
          <p:nvPr/>
        </p:nvSpPr>
        <p:spPr bwMode="auto">
          <a:xfrm>
            <a:off x="5340123" y="2746681"/>
            <a:ext cx="249432" cy="287641"/>
          </a:xfrm>
          <a:custGeom>
            <a:avLst/>
            <a:gdLst>
              <a:gd name="T0" fmla="*/ 3631 w 4375"/>
              <a:gd name="T1" fmla="*/ 2876 h 4821"/>
              <a:gd name="T2" fmla="*/ 3072 w 4375"/>
              <a:gd name="T3" fmla="*/ 3129 h 4821"/>
              <a:gd name="T4" fmla="*/ 2413 w 4375"/>
              <a:gd name="T5" fmla="*/ 2787 h 4821"/>
              <a:gd name="T6" fmla="*/ 2173 w 4375"/>
              <a:gd name="T7" fmla="*/ 2292 h 4821"/>
              <a:gd name="T8" fmla="*/ 1600 w 4375"/>
              <a:gd name="T9" fmla="*/ 1602 h 4821"/>
              <a:gd name="T10" fmla="*/ 1969 w 4375"/>
              <a:gd name="T11" fmla="*/ 884 h 4821"/>
              <a:gd name="T12" fmla="*/ 1584 w 4375"/>
              <a:gd name="T13" fmla="*/ 154 h 4821"/>
              <a:gd name="T14" fmla="*/ 777 w 4375"/>
              <a:gd name="T15" fmla="*/ 56 h 4821"/>
              <a:gd name="T16" fmla="*/ 201 w 4375"/>
              <a:gd name="T17" fmla="*/ 884 h 4821"/>
              <a:gd name="T18" fmla="*/ 586 w 4375"/>
              <a:gd name="T19" fmla="*/ 1614 h 4821"/>
              <a:gd name="T20" fmla="*/ 1164 w 4375"/>
              <a:gd name="T21" fmla="*/ 1765 h 4821"/>
              <a:gd name="T22" fmla="*/ 1290 w 4375"/>
              <a:gd name="T23" fmla="*/ 2398 h 4821"/>
              <a:gd name="T24" fmla="*/ 1171 w 4375"/>
              <a:gd name="T25" fmla="*/ 2928 h 4821"/>
              <a:gd name="T26" fmla="*/ 927 w 4375"/>
              <a:gd name="T27" fmla="*/ 3453 h 4821"/>
              <a:gd name="T28" fmla="*/ 399 w 4375"/>
              <a:gd name="T29" fmla="*/ 3485 h 4821"/>
              <a:gd name="T30" fmla="*/ 37 w 4375"/>
              <a:gd name="T31" fmla="*/ 3894 h 4821"/>
              <a:gd name="T32" fmla="*/ 69 w 4375"/>
              <a:gd name="T33" fmla="*/ 4422 h 4821"/>
              <a:gd name="T34" fmla="*/ 478 w 4375"/>
              <a:gd name="T35" fmla="*/ 4784 h 4821"/>
              <a:gd name="T36" fmla="*/ 1006 w 4375"/>
              <a:gd name="T37" fmla="*/ 4752 h 4821"/>
              <a:gd name="T38" fmla="*/ 1074 w 4375"/>
              <a:gd name="T39" fmla="*/ 4407 h 4821"/>
              <a:gd name="T40" fmla="*/ 1369 w 4375"/>
              <a:gd name="T41" fmla="*/ 4343 h 4821"/>
              <a:gd name="T42" fmla="*/ 1337 w 4375"/>
              <a:gd name="T43" fmla="*/ 3815 h 4821"/>
              <a:gd name="T44" fmla="*/ 1573 w 4375"/>
              <a:gd name="T45" fmla="*/ 3379 h 4821"/>
              <a:gd name="T46" fmla="*/ 1926 w 4375"/>
              <a:gd name="T47" fmla="*/ 3400 h 4821"/>
              <a:gd name="T48" fmla="*/ 2890 w 4375"/>
              <a:gd name="T49" fmla="*/ 3557 h 4821"/>
              <a:gd name="T50" fmla="*/ 3029 w 4375"/>
              <a:gd name="T51" fmla="*/ 4055 h 4821"/>
              <a:gd name="T52" fmla="*/ 3631 w 4375"/>
              <a:gd name="T53" fmla="*/ 4363 h 4821"/>
              <a:gd name="T54" fmla="*/ 4340 w 4375"/>
              <a:gd name="T55" fmla="*/ 3842 h 4821"/>
              <a:gd name="T56" fmla="*/ 4234 w 4375"/>
              <a:gd name="T57" fmla="*/ 3184 h 4821"/>
              <a:gd name="T58" fmla="*/ 848 w 4375"/>
              <a:gd name="T59" fmla="*/ 1230 h 4821"/>
              <a:gd name="T60" fmla="*/ 666 w 4375"/>
              <a:gd name="T61" fmla="*/ 884 h 4821"/>
              <a:gd name="T62" fmla="*/ 939 w 4375"/>
              <a:gd name="T63" fmla="*/ 492 h 4821"/>
              <a:gd name="T64" fmla="*/ 1322 w 4375"/>
              <a:gd name="T65" fmla="*/ 539 h 4821"/>
              <a:gd name="T66" fmla="*/ 1504 w 4375"/>
              <a:gd name="T67" fmla="*/ 884 h 4821"/>
              <a:gd name="T68" fmla="*/ 1231 w 4375"/>
              <a:gd name="T69" fmla="*/ 1277 h 4821"/>
              <a:gd name="T70" fmla="*/ 848 w 4375"/>
              <a:gd name="T71" fmla="*/ 1230 h 4821"/>
              <a:gd name="T72" fmla="*/ 702 w 4375"/>
              <a:gd name="T73" fmla="*/ 4356 h 4821"/>
              <a:gd name="T74" fmla="*/ 557 w 4375"/>
              <a:gd name="T75" fmla="*/ 4306 h 4821"/>
              <a:gd name="T76" fmla="*/ 465 w 4375"/>
              <a:gd name="T77" fmla="*/ 4118 h 4821"/>
              <a:gd name="T78" fmla="*/ 515 w 4375"/>
              <a:gd name="T79" fmla="*/ 3973 h 4821"/>
              <a:gd name="T80" fmla="*/ 600 w 4375"/>
              <a:gd name="T81" fmla="*/ 3904 h 4821"/>
              <a:gd name="T82" fmla="*/ 779 w 4375"/>
              <a:gd name="T83" fmla="*/ 3893 h 4821"/>
              <a:gd name="T84" fmla="*/ 917 w 4375"/>
              <a:gd name="T85" fmla="*/ 4016 h 4821"/>
              <a:gd name="T86" fmla="*/ 928 w 4375"/>
              <a:gd name="T87" fmla="*/ 4194 h 4821"/>
              <a:gd name="T88" fmla="*/ 806 w 4375"/>
              <a:gd name="T89" fmla="*/ 4333 h 4821"/>
              <a:gd name="T90" fmla="*/ 1821 w 4375"/>
              <a:gd name="T91" fmla="*/ 2947 h 4821"/>
              <a:gd name="T92" fmla="*/ 1683 w 4375"/>
              <a:gd name="T93" fmla="*/ 2916 h 4821"/>
              <a:gd name="T94" fmla="*/ 1620 w 4375"/>
              <a:gd name="T95" fmla="*/ 2787 h 4821"/>
              <a:gd name="T96" fmla="*/ 1747 w 4375"/>
              <a:gd name="T97" fmla="*/ 2627 h 4821"/>
              <a:gd name="T98" fmla="*/ 1886 w 4375"/>
              <a:gd name="T99" fmla="*/ 2658 h 4821"/>
              <a:gd name="T100" fmla="*/ 1948 w 4375"/>
              <a:gd name="T101" fmla="*/ 2787 h 4821"/>
              <a:gd name="T102" fmla="*/ 3897 w 4375"/>
              <a:gd name="T103" fmla="*/ 3703 h 4821"/>
              <a:gd name="T104" fmla="*/ 3631 w 4375"/>
              <a:gd name="T105" fmla="*/ 3898 h 4821"/>
              <a:gd name="T106" fmla="*/ 3406 w 4375"/>
              <a:gd name="T107" fmla="*/ 3783 h 4821"/>
              <a:gd name="T108" fmla="*/ 3366 w 4375"/>
              <a:gd name="T109" fmla="*/ 3536 h 4821"/>
              <a:gd name="T110" fmla="*/ 3468 w 4375"/>
              <a:gd name="T111" fmla="*/ 3394 h 4821"/>
              <a:gd name="T112" fmla="*/ 3715 w 4375"/>
              <a:gd name="T113" fmla="*/ 3354 h 4821"/>
              <a:gd name="T114" fmla="*/ 3856 w 4375"/>
              <a:gd name="T115" fmla="*/ 3456 h 4821"/>
              <a:gd name="T116" fmla="*/ 3897 w 4375"/>
              <a:gd name="T117" fmla="*/ 3703 h 4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75" h="4821">
                <a:moveTo>
                  <a:pt x="3854" y="2910"/>
                </a:moveTo>
                <a:cubicBezTo>
                  <a:pt x="3780" y="2887"/>
                  <a:pt x="3705" y="2876"/>
                  <a:pt x="3631" y="2876"/>
                </a:cubicBezTo>
                <a:cubicBezTo>
                  <a:pt x="3472" y="2876"/>
                  <a:pt x="3321" y="2927"/>
                  <a:pt x="3196" y="3017"/>
                </a:cubicBezTo>
                <a:cubicBezTo>
                  <a:pt x="3151" y="3049"/>
                  <a:pt x="3109" y="3087"/>
                  <a:pt x="3072" y="3129"/>
                </a:cubicBezTo>
                <a:lnTo>
                  <a:pt x="2410" y="2847"/>
                </a:lnTo>
                <a:cubicBezTo>
                  <a:pt x="2412" y="2827"/>
                  <a:pt x="2413" y="2807"/>
                  <a:pt x="2413" y="2787"/>
                </a:cubicBezTo>
                <a:cubicBezTo>
                  <a:pt x="2413" y="2740"/>
                  <a:pt x="2408" y="2693"/>
                  <a:pt x="2397" y="2645"/>
                </a:cubicBezTo>
                <a:cubicBezTo>
                  <a:pt x="2364" y="2501"/>
                  <a:pt x="2282" y="2377"/>
                  <a:pt x="2173" y="2292"/>
                </a:cubicBezTo>
                <a:cubicBezTo>
                  <a:pt x="2070" y="2212"/>
                  <a:pt x="1942" y="2164"/>
                  <a:pt x="1807" y="2159"/>
                </a:cubicBezTo>
                <a:lnTo>
                  <a:pt x="1600" y="1602"/>
                </a:lnTo>
                <a:cubicBezTo>
                  <a:pt x="1685" y="1541"/>
                  <a:pt x="1758" y="1467"/>
                  <a:pt x="1815" y="1383"/>
                </a:cubicBezTo>
                <a:cubicBezTo>
                  <a:pt x="1914" y="1237"/>
                  <a:pt x="1969" y="1064"/>
                  <a:pt x="1969" y="884"/>
                </a:cubicBezTo>
                <a:cubicBezTo>
                  <a:pt x="1969" y="782"/>
                  <a:pt x="1951" y="677"/>
                  <a:pt x="1913" y="576"/>
                </a:cubicBezTo>
                <a:cubicBezTo>
                  <a:pt x="1847" y="399"/>
                  <a:pt x="1729" y="254"/>
                  <a:pt x="1584" y="154"/>
                </a:cubicBezTo>
                <a:cubicBezTo>
                  <a:pt x="1438" y="55"/>
                  <a:pt x="1265" y="0"/>
                  <a:pt x="1085" y="0"/>
                </a:cubicBezTo>
                <a:cubicBezTo>
                  <a:pt x="982" y="0"/>
                  <a:pt x="878" y="18"/>
                  <a:pt x="777" y="56"/>
                </a:cubicBezTo>
                <a:cubicBezTo>
                  <a:pt x="599" y="122"/>
                  <a:pt x="454" y="240"/>
                  <a:pt x="355" y="385"/>
                </a:cubicBezTo>
                <a:cubicBezTo>
                  <a:pt x="256" y="531"/>
                  <a:pt x="201" y="704"/>
                  <a:pt x="201" y="884"/>
                </a:cubicBezTo>
                <a:cubicBezTo>
                  <a:pt x="201" y="987"/>
                  <a:pt x="219" y="1091"/>
                  <a:pt x="256" y="1192"/>
                </a:cubicBezTo>
                <a:cubicBezTo>
                  <a:pt x="322" y="1370"/>
                  <a:pt x="440" y="1515"/>
                  <a:pt x="586" y="1614"/>
                </a:cubicBezTo>
                <a:cubicBezTo>
                  <a:pt x="732" y="1713"/>
                  <a:pt x="905" y="1768"/>
                  <a:pt x="1085" y="1768"/>
                </a:cubicBezTo>
                <a:cubicBezTo>
                  <a:pt x="1111" y="1768"/>
                  <a:pt x="1138" y="1767"/>
                  <a:pt x="1164" y="1765"/>
                </a:cubicBezTo>
                <a:lnTo>
                  <a:pt x="1369" y="2315"/>
                </a:lnTo>
                <a:cubicBezTo>
                  <a:pt x="1340" y="2340"/>
                  <a:pt x="1313" y="2368"/>
                  <a:pt x="1290" y="2398"/>
                </a:cubicBezTo>
                <a:cubicBezTo>
                  <a:pt x="1204" y="2507"/>
                  <a:pt x="1155" y="2643"/>
                  <a:pt x="1155" y="2787"/>
                </a:cubicBezTo>
                <a:cubicBezTo>
                  <a:pt x="1155" y="2834"/>
                  <a:pt x="1160" y="2881"/>
                  <a:pt x="1171" y="2928"/>
                </a:cubicBezTo>
                <a:cubicBezTo>
                  <a:pt x="1183" y="2979"/>
                  <a:pt x="1201" y="3027"/>
                  <a:pt x="1223" y="3071"/>
                </a:cubicBezTo>
                <a:lnTo>
                  <a:pt x="927" y="3453"/>
                </a:lnTo>
                <a:cubicBezTo>
                  <a:pt x="854" y="3428"/>
                  <a:pt x="778" y="3416"/>
                  <a:pt x="703" y="3416"/>
                </a:cubicBezTo>
                <a:cubicBezTo>
                  <a:pt x="599" y="3416"/>
                  <a:pt x="495" y="3439"/>
                  <a:pt x="399" y="3485"/>
                </a:cubicBezTo>
                <a:cubicBezTo>
                  <a:pt x="304" y="3530"/>
                  <a:pt x="217" y="3599"/>
                  <a:pt x="148" y="3687"/>
                </a:cubicBezTo>
                <a:cubicBezTo>
                  <a:pt x="99" y="3751"/>
                  <a:pt x="61" y="3821"/>
                  <a:pt x="37" y="3894"/>
                </a:cubicBezTo>
                <a:cubicBezTo>
                  <a:pt x="12" y="3967"/>
                  <a:pt x="0" y="4043"/>
                  <a:pt x="0" y="4118"/>
                </a:cubicBezTo>
                <a:cubicBezTo>
                  <a:pt x="0" y="4223"/>
                  <a:pt x="23" y="4326"/>
                  <a:pt x="69" y="4422"/>
                </a:cubicBezTo>
                <a:cubicBezTo>
                  <a:pt x="114" y="4517"/>
                  <a:pt x="183" y="4604"/>
                  <a:pt x="271" y="4673"/>
                </a:cubicBezTo>
                <a:cubicBezTo>
                  <a:pt x="335" y="4723"/>
                  <a:pt x="405" y="4760"/>
                  <a:pt x="478" y="4784"/>
                </a:cubicBezTo>
                <a:cubicBezTo>
                  <a:pt x="551" y="4809"/>
                  <a:pt x="627" y="4821"/>
                  <a:pt x="702" y="4821"/>
                </a:cubicBezTo>
                <a:cubicBezTo>
                  <a:pt x="807" y="4821"/>
                  <a:pt x="911" y="4798"/>
                  <a:pt x="1006" y="4752"/>
                </a:cubicBezTo>
                <a:cubicBezTo>
                  <a:pt x="1101" y="4707"/>
                  <a:pt x="1188" y="4639"/>
                  <a:pt x="1257" y="4550"/>
                </a:cubicBezTo>
                <a:lnTo>
                  <a:pt x="1074" y="4407"/>
                </a:lnTo>
                <a:lnTo>
                  <a:pt x="1257" y="4550"/>
                </a:lnTo>
                <a:cubicBezTo>
                  <a:pt x="1307" y="4486"/>
                  <a:pt x="1344" y="4416"/>
                  <a:pt x="1369" y="4343"/>
                </a:cubicBezTo>
                <a:cubicBezTo>
                  <a:pt x="1393" y="4270"/>
                  <a:pt x="1405" y="4194"/>
                  <a:pt x="1405" y="4119"/>
                </a:cubicBezTo>
                <a:cubicBezTo>
                  <a:pt x="1405" y="4014"/>
                  <a:pt x="1382" y="3911"/>
                  <a:pt x="1337" y="3815"/>
                </a:cubicBezTo>
                <a:cubicBezTo>
                  <a:pt x="1324" y="3789"/>
                  <a:pt x="1309" y="3763"/>
                  <a:pt x="1293" y="3738"/>
                </a:cubicBezTo>
                <a:lnTo>
                  <a:pt x="1573" y="3379"/>
                </a:lnTo>
                <a:cubicBezTo>
                  <a:pt x="1639" y="3403"/>
                  <a:pt x="1711" y="3416"/>
                  <a:pt x="1784" y="3416"/>
                </a:cubicBezTo>
                <a:cubicBezTo>
                  <a:pt x="1831" y="3416"/>
                  <a:pt x="1878" y="3411"/>
                  <a:pt x="1926" y="3400"/>
                </a:cubicBezTo>
                <a:cubicBezTo>
                  <a:pt x="2029" y="3376"/>
                  <a:pt x="2121" y="3327"/>
                  <a:pt x="2197" y="3261"/>
                </a:cubicBezTo>
                <a:lnTo>
                  <a:pt x="2890" y="3557"/>
                </a:lnTo>
                <a:cubicBezTo>
                  <a:pt x="2889" y="3578"/>
                  <a:pt x="2888" y="3599"/>
                  <a:pt x="2888" y="3619"/>
                </a:cubicBezTo>
                <a:cubicBezTo>
                  <a:pt x="2888" y="3778"/>
                  <a:pt x="2938" y="3930"/>
                  <a:pt x="3029" y="4055"/>
                </a:cubicBezTo>
                <a:cubicBezTo>
                  <a:pt x="3119" y="4180"/>
                  <a:pt x="3250" y="4279"/>
                  <a:pt x="3408" y="4328"/>
                </a:cubicBezTo>
                <a:cubicBezTo>
                  <a:pt x="3482" y="4352"/>
                  <a:pt x="3557" y="4363"/>
                  <a:pt x="3631" y="4363"/>
                </a:cubicBezTo>
                <a:cubicBezTo>
                  <a:pt x="3790" y="4363"/>
                  <a:pt x="3942" y="4312"/>
                  <a:pt x="4067" y="4222"/>
                </a:cubicBezTo>
                <a:cubicBezTo>
                  <a:pt x="4192" y="4132"/>
                  <a:pt x="4291" y="4000"/>
                  <a:pt x="4340" y="3842"/>
                </a:cubicBezTo>
                <a:cubicBezTo>
                  <a:pt x="4363" y="3769"/>
                  <a:pt x="4375" y="3693"/>
                  <a:pt x="4375" y="3619"/>
                </a:cubicBezTo>
                <a:cubicBezTo>
                  <a:pt x="4375" y="3461"/>
                  <a:pt x="4324" y="3309"/>
                  <a:pt x="4234" y="3184"/>
                </a:cubicBezTo>
                <a:cubicBezTo>
                  <a:pt x="4143" y="3059"/>
                  <a:pt x="4012" y="2960"/>
                  <a:pt x="3854" y="2910"/>
                </a:cubicBezTo>
                <a:close/>
                <a:moveTo>
                  <a:pt x="848" y="1230"/>
                </a:moveTo>
                <a:cubicBezTo>
                  <a:pt x="779" y="1182"/>
                  <a:pt x="724" y="1115"/>
                  <a:pt x="692" y="1030"/>
                </a:cubicBezTo>
                <a:cubicBezTo>
                  <a:pt x="674" y="981"/>
                  <a:pt x="666" y="933"/>
                  <a:pt x="666" y="884"/>
                </a:cubicBezTo>
                <a:cubicBezTo>
                  <a:pt x="666" y="800"/>
                  <a:pt x="692" y="717"/>
                  <a:pt x="739" y="647"/>
                </a:cubicBezTo>
                <a:cubicBezTo>
                  <a:pt x="787" y="578"/>
                  <a:pt x="854" y="523"/>
                  <a:pt x="939" y="492"/>
                </a:cubicBezTo>
                <a:cubicBezTo>
                  <a:pt x="988" y="473"/>
                  <a:pt x="1036" y="465"/>
                  <a:pt x="1085" y="465"/>
                </a:cubicBezTo>
                <a:cubicBezTo>
                  <a:pt x="1169" y="465"/>
                  <a:pt x="1252" y="491"/>
                  <a:pt x="1322" y="539"/>
                </a:cubicBezTo>
                <a:cubicBezTo>
                  <a:pt x="1391" y="586"/>
                  <a:pt x="1446" y="653"/>
                  <a:pt x="1477" y="738"/>
                </a:cubicBezTo>
                <a:cubicBezTo>
                  <a:pt x="1496" y="787"/>
                  <a:pt x="1504" y="836"/>
                  <a:pt x="1504" y="884"/>
                </a:cubicBezTo>
                <a:cubicBezTo>
                  <a:pt x="1504" y="969"/>
                  <a:pt x="1478" y="1052"/>
                  <a:pt x="1431" y="1121"/>
                </a:cubicBezTo>
                <a:cubicBezTo>
                  <a:pt x="1383" y="1190"/>
                  <a:pt x="1316" y="1245"/>
                  <a:pt x="1231" y="1277"/>
                </a:cubicBezTo>
                <a:cubicBezTo>
                  <a:pt x="1182" y="1295"/>
                  <a:pt x="1133" y="1303"/>
                  <a:pt x="1085" y="1303"/>
                </a:cubicBezTo>
                <a:cubicBezTo>
                  <a:pt x="1000" y="1303"/>
                  <a:pt x="917" y="1277"/>
                  <a:pt x="848" y="1230"/>
                </a:cubicBezTo>
                <a:close/>
                <a:moveTo>
                  <a:pt x="806" y="4333"/>
                </a:moveTo>
                <a:cubicBezTo>
                  <a:pt x="773" y="4348"/>
                  <a:pt x="738" y="4356"/>
                  <a:pt x="702" y="4356"/>
                </a:cubicBezTo>
                <a:cubicBezTo>
                  <a:pt x="677" y="4356"/>
                  <a:pt x="651" y="4352"/>
                  <a:pt x="627" y="4344"/>
                </a:cubicBezTo>
                <a:cubicBezTo>
                  <a:pt x="602" y="4335"/>
                  <a:pt x="579" y="4323"/>
                  <a:pt x="557" y="4306"/>
                </a:cubicBezTo>
                <a:cubicBezTo>
                  <a:pt x="526" y="4282"/>
                  <a:pt x="504" y="4253"/>
                  <a:pt x="489" y="4221"/>
                </a:cubicBezTo>
                <a:cubicBezTo>
                  <a:pt x="473" y="4189"/>
                  <a:pt x="465" y="4154"/>
                  <a:pt x="465" y="4118"/>
                </a:cubicBezTo>
                <a:cubicBezTo>
                  <a:pt x="465" y="4093"/>
                  <a:pt x="469" y="4067"/>
                  <a:pt x="478" y="4043"/>
                </a:cubicBezTo>
                <a:cubicBezTo>
                  <a:pt x="486" y="4018"/>
                  <a:pt x="498" y="3995"/>
                  <a:pt x="515" y="3973"/>
                </a:cubicBezTo>
                <a:lnTo>
                  <a:pt x="515" y="3973"/>
                </a:lnTo>
                <a:cubicBezTo>
                  <a:pt x="539" y="3942"/>
                  <a:pt x="568" y="3920"/>
                  <a:pt x="600" y="3904"/>
                </a:cubicBezTo>
                <a:cubicBezTo>
                  <a:pt x="632" y="3889"/>
                  <a:pt x="668" y="3881"/>
                  <a:pt x="703" y="3881"/>
                </a:cubicBezTo>
                <a:cubicBezTo>
                  <a:pt x="729" y="3881"/>
                  <a:pt x="754" y="3885"/>
                  <a:pt x="779" y="3893"/>
                </a:cubicBezTo>
                <a:cubicBezTo>
                  <a:pt x="803" y="3902"/>
                  <a:pt x="826" y="3914"/>
                  <a:pt x="849" y="3931"/>
                </a:cubicBezTo>
                <a:cubicBezTo>
                  <a:pt x="879" y="3955"/>
                  <a:pt x="902" y="3984"/>
                  <a:pt x="917" y="4016"/>
                </a:cubicBezTo>
                <a:cubicBezTo>
                  <a:pt x="932" y="4048"/>
                  <a:pt x="940" y="4083"/>
                  <a:pt x="940" y="4119"/>
                </a:cubicBezTo>
                <a:cubicBezTo>
                  <a:pt x="940" y="4145"/>
                  <a:pt x="936" y="4170"/>
                  <a:pt x="928" y="4194"/>
                </a:cubicBezTo>
                <a:cubicBezTo>
                  <a:pt x="920" y="4219"/>
                  <a:pt x="907" y="4242"/>
                  <a:pt x="890" y="4264"/>
                </a:cubicBezTo>
                <a:cubicBezTo>
                  <a:pt x="866" y="4295"/>
                  <a:pt x="838" y="4317"/>
                  <a:pt x="806" y="4333"/>
                </a:cubicBezTo>
                <a:close/>
                <a:moveTo>
                  <a:pt x="1913" y="2888"/>
                </a:moveTo>
                <a:cubicBezTo>
                  <a:pt x="1890" y="2917"/>
                  <a:pt x="1860" y="2938"/>
                  <a:pt x="1821" y="2947"/>
                </a:cubicBezTo>
                <a:cubicBezTo>
                  <a:pt x="1808" y="2950"/>
                  <a:pt x="1796" y="2951"/>
                  <a:pt x="1784" y="2951"/>
                </a:cubicBezTo>
                <a:cubicBezTo>
                  <a:pt x="1747" y="2951"/>
                  <a:pt x="1711" y="2938"/>
                  <a:pt x="1683" y="2916"/>
                </a:cubicBezTo>
                <a:cubicBezTo>
                  <a:pt x="1654" y="2893"/>
                  <a:pt x="1633" y="2862"/>
                  <a:pt x="1624" y="2824"/>
                </a:cubicBezTo>
                <a:cubicBezTo>
                  <a:pt x="1621" y="2811"/>
                  <a:pt x="1620" y="2799"/>
                  <a:pt x="1620" y="2787"/>
                </a:cubicBezTo>
                <a:cubicBezTo>
                  <a:pt x="1620" y="2750"/>
                  <a:pt x="1633" y="2714"/>
                  <a:pt x="1655" y="2685"/>
                </a:cubicBezTo>
                <a:cubicBezTo>
                  <a:pt x="1678" y="2657"/>
                  <a:pt x="1708" y="2636"/>
                  <a:pt x="1747" y="2627"/>
                </a:cubicBezTo>
                <a:cubicBezTo>
                  <a:pt x="1760" y="2624"/>
                  <a:pt x="1772" y="2623"/>
                  <a:pt x="1784" y="2623"/>
                </a:cubicBezTo>
                <a:cubicBezTo>
                  <a:pt x="1821" y="2623"/>
                  <a:pt x="1857" y="2635"/>
                  <a:pt x="1886" y="2658"/>
                </a:cubicBezTo>
                <a:cubicBezTo>
                  <a:pt x="1914" y="2681"/>
                  <a:pt x="1935" y="2711"/>
                  <a:pt x="1944" y="2750"/>
                </a:cubicBezTo>
                <a:cubicBezTo>
                  <a:pt x="1947" y="2763"/>
                  <a:pt x="1948" y="2775"/>
                  <a:pt x="1948" y="2787"/>
                </a:cubicBezTo>
                <a:cubicBezTo>
                  <a:pt x="1948" y="2824"/>
                  <a:pt x="1935" y="2860"/>
                  <a:pt x="1913" y="2888"/>
                </a:cubicBezTo>
                <a:close/>
                <a:moveTo>
                  <a:pt x="3897" y="3703"/>
                </a:moveTo>
                <a:cubicBezTo>
                  <a:pt x="3878" y="3763"/>
                  <a:pt x="3841" y="3811"/>
                  <a:pt x="3794" y="3845"/>
                </a:cubicBezTo>
                <a:cubicBezTo>
                  <a:pt x="3747" y="3879"/>
                  <a:pt x="3690" y="3898"/>
                  <a:pt x="3631" y="3898"/>
                </a:cubicBezTo>
                <a:cubicBezTo>
                  <a:pt x="3604" y="3898"/>
                  <a:pt x="3576" y="3894"/>
                  <a:pt x="3548" y="3885"/>
                </a:cubicBezTo>
                <a:cubicBezTo>
                  <a:pt x="3487" y="3866"/>
                  <a:pt x="3440" y="3830"/>
                  <a:pt x="3406" y="3783"/>
                </a:cubicBezTo>
                <a:cubicBezTo>
                  <a:pt x="3372" y="3736"/>
                  <a:pt x="3353" y="3678"/>
                  <a:pt x="3353" y="3619"/>
                </a:cubicBezTo>
                <a:cubicBezTo>
                  <a:pt x="3353" y="3592"/>
                  <a:pt x="3357" y="3564"/>
                  <a:pt x="3366" y="3536"/>
                </a:cubicBezTo>
                <a:lnTo>
                  <a:pt x="3366" y="3536"/>
                </a:lnTo>
                <a:cubicBezTo>
                  <a:pt x="3385" y="3476"/>
                  <a:pt x="3421" y="3428"/>
                  <a:pt x="3468" y="3394"/>
                </a:cubicBezTo>
                <a:cubicBezTo>
                  <a:pt x="3515" y="3360"/>
                  <a:pt x="3572" y="3341"/>
                  <a:pt x="3631" y="3341"/>
                </a:cubicBezTo>
                <a:cubicBezTo>
                  <a:pt x="3658" y="3341"/>
                  <a:pt x="3686" y="3345"/>
                  <a:pt x="3715" y="3354"/>
                </a:cubicBezTo>
                <a:lnTo>
                  <a:pt x="3715" y="3354"/>
                </a:lnTo>
                <a:cubicBezTo>
                  <a:pt x="3775" y="3373"/>
                  <a:pt x="3822" y="3409"/>
                  <a:pt x="3856" y="3456"/>
                </a:cubicBezTo>
                <a:cubicBezTo>
                  <a:pt x="3891" y="3503"/>
                  <a:pt x="3910" y="3561"/>
                  <a:pt x="3910" y="3619"/>
                </a:cubicBezTo>
                <a:cubicBezTo>
                  <a:pt x="3910" y="3647"/>
                  <a:pt x="3905" y="3674"/>
                  <a:pt x="3897" y="3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15" name="TextBox 14" descr="Biosciences">
            <a:extLst>
              <a:ext uri="{FF2B5EF4-FFF2-40B4-BE49-F238E27FC236}">
                <a16:creationId xmlns:a16="http://schemas.microsoft.com/office/drawing/2014/main" id="{6E47F74D-0D03-AC44-B6CF-C189DC6A39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87416" y="1540456"/>
            <a:ext cx="1570392" cy="16333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1400" b="1" err="1">
                <a:solidFill>
                  <a:srgbClr val="000000"/>
                </a:solidFill>
              </a:rPr>
              <a:t>Biosciences</a:t>
            </a:r>
            <a:endParaRPr lang="fi-FI" sz="1400" b="1">
              <a:solidFill>
                <a:srgbClr val="00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C5C02C-1708-CF4C-A8CF-05B61D5F9448}"/>
              </a:ext>
            </a:extLst>
          </p:cNvPr>
          <p:cNvGrpSpPr/>
          <p:nvPr/>
        </p:nvGrpSpPr>
        <p:grpSpPr>
          <a:xfrm>
            <a:off x="7070667" y="2734032"/>
            <a:ext cx="170171" cy="300515"/>
            <a:chOff x="9671299" y="5204866"/>
            <a:chExt cx="425583" cy="751562"/>
          </a:xfrm>
        </p:grpSpPr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6013AAB1-A586-8541-A09D-1ABE7A77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477" y="5707114"/>
              <a:ext cx="103227" cy="64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2EAF4F7B-8B12-2C4E-A6F9-0B7857CE6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477" y="5615961"/>
              <a:ext cx="103227" cy="64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DE2010DD-E20C-694E-9D7B-42C801FA1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477" y="5524808"/>
              <a:ext cx="103227" cy="64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C4418011-774F-A642-90FD-56042BAC18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1299" y="5204866"/>
              <a:ext cx="425583" cy="751562"/>
            </a:xfrm>
            <a:custGeom>
              <a:avLst/>
              <a:gdLst>
                <a:gd name="T0" fmla="*/ 0 w 3108"/>
                <a:gd name="T1" fmla="*/ 1312 h 5452"/>
                <a:gd name="T2" fmla="*/ 388 w 3108"/>
                <a:gd name="T3" fmla="*/ 1312 h 5452"/>
                <a:gd name="T4" fmla="*/ 388 w 3108"/>
                <a:gd name="T5" fmla="*/ 4286 h 5452"/>
                <a:gd name="T6" fmla="*/ 480 w 3108"/>
                <a:gd name="T7" fmla="*/ 4740 h 5452"/>
                <a:gd name="T8" fmla="*/ 902 w 3108"/>
                <a:gd name="T9" fmla="*/ 5253 h 5452"/>
                <a:gd name="T10" fmla="*/ 1554 w 3108"/>
                <a:gd name="T11" fmla="*/ 5452 h 5452"/>
                <a:gd name="T12" fmla="*/ 2008 w 3108"/>
                <a:gd name="T13" fmla="*/ 5360 h 5452"/>
                <a:gd name="T14" fmla="*/ 2521 w 3108"/>
                <a:gd name="T15" fmla="*/ 4938 h 5452"/>
                <a:gd name="T16" fmla="*/ 2720 w 3108"/>
                <a:gd name="T17" fmla="*/ 4286 h 5452"/>
                <a:gd name="T18" fmla="*/ 2720 w 3108"/>
                <a:gd name="T19" fmla="*/ 1312 h 5452"/>
                <a:gd name="T20" fmla="*/ 3108 w 3108"/>
                <a:gd name="T21" fmla="*/ 1312 h 5452"/>
                <a:gd name="T22" fmla="*/ 3108 w 3108"/>
                <a:gd name="T23" fmla="*/ 1078 h 5452"/>
                <a:gd name="T24" fmla="*/ 3108 w 3108"/>
                <a:gd name="T25" fmla="*/ 0 h 5452"/>
                <a:gd name="T26" fmla="*/ 0 w 3108"/>
                <a:gd name="T27" fmla="*/ 0 h 5452"/>
                <a:gd name="T28" fmla="*/ 0 w 3108"/>
                <a:gd name="T29" fmla="*/ 1312 h 5452"/>
                <a:gd name="T30" fmla="*/ 2252 w 3108"/>
                <a:gd name="T31" fmla="*/ 4286 h 5452"/>
                <a:gd name="T32" fmla="*/ 2197 w 3108"/>
                <a:gd name="T33" fmla="*/ 4558 h 5452"/>
                <a:gd name="T34" fmla="*/ 1944 w 3108"/>
                <a:gd name="T35" fmla="*/ 4865 h 5452"/>
                <a:gd name="T36" fmla="*/ 1554 w 3108"/>
                <a:gd name="T37" fmla="*/ 4984 h 5452"/>
                <a:gd name="T38" fmla="*/ 1283 w 3108"/>
                <a:gd name="T39" fmla="*/ 4929 h 5452"/>
                <a:gd name="T40" fmla="*/ 975 w 3108"/>
                <a:gd name="T41" fmla="*/ 4676 h 5452"/>
                <a:gd name="T42" fmla="*/ 856 w 3108"/>
                <a:gd name="T43" fmla="*/ 4286 h 5452"/>
                <a:gd name="T44" fmla="*/ 856 w 3108"/>
                <a:gd name="T45" fmla="*/ 1312 h 5452"/>
                <a:gd name="T46" fmla="*/ 2252 w 3108"/>
                <a:gd name="T47" fmla="*/ 1312 h 5452"/>
                <a:gd name="T48" fmla="*/ 2252 w 3108"/>
                <a:gd name="T49" fmla="*/ 4286 h 5452"/>
                <a:gd name="T50" fmla="*/ 468 w 3108"/>
                <a:gd name="T51" fmla="*/ 468 h 5452"/>
                <a:gd name="T52" fmla="*/ 2640 w 3108"/>
                <a:gd name="T53" fmla="*/ 468 h 5452"/>
                <a:gd name="T54" fmla="*/ 2640 w 3108"/>
                <a:gd name="T55" fmla="*/ 844 h 5452"/>
                <a:gd name="T56" fmla="*/ 468 w 3108"/>
                <a:gd name="T57" fmla="*/ 844 h 5452"/>
                <a:gd name="T58" fmla="*/ 468 w 3108"/>
                <a:gd name="T59" fmla="*/ 468 h 5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08" h="5452">
                  <a:moveTo>
                    <a:pt x="0" y="1312"/>
                  </a:moveTo>
                  <a:lnTo>
                    <a:pt x="388" y="1312"/>
                  </a:lnTo>
                  <a:lnTo>
                    <a:pt x="388" y="4286"/>
                  </a:lnTo>
                  <a:cubicBezTo>
                    <a:pt x="388" y="4446"/>
                    <a:pt x="421" y="4600"/>
                    <a:pt x="480" y="4740"/>
                  </a:cubicBezTo>
                  <a:cubicBezTo>
                    <a:pt x="569" y="4949"/>
                    <a:pt x="716" y="5127"/>
                    <a:pt x="902" y="5253"/>
                  </a:cubicBezTo>
                  <a:cubicBezTo>
                    <a:pt x="1088" y="5378"/>
                    <a:pt x="1313" y="5452"/>
                    <a:pt x="1554" y="5452"/>
                  </a:cubicBezTo>
                  <a:cubicBezTo>
                    <a:pt x="1714" y="5452"/>
                    <a:pt x="1868" y="5419"/>
                    <a:pt x="2008" y="5360"/>
                  </a:cubicBezTo>
                  <a:cubicBezTo>
                    <a:pt x="2217" y="5271"/>
                    <a:pt x="2395" y="5124"/>
                    <a:pt x="2521" y="4938"/>
                  </a:cubicBezTo>
                  <a:cubicBezTo>
                    <a:pt x="2646" y="4752"/>
                    <a:pt x="2720" y="4527"/>
                    <a:pt x="2720" y="4286"/>
                  </a:cubicBezTo>
                  <a:lnTo>
                    <a:pt x="2720" y="1312"/>
                  </a:lnTo>
                  <a:lnTo>
                    <a:pt x="3108" y="1312"/>
                  </a:lnTo>
                  <a:lnTo>
                    <a:pt x="3108" y="1078"/>
                  </a:lnTo>
                  <a:lnTo>
                    <a:pt x="3108" y="0"/>
                  </a:lnTo>
                  <a:lnTo>
                    <a:pt x="0" y="0"/>
                  </a:lnTo>
                  <a:lnTo>
                    <a:pt x="0" y="1312"/>
                  </a:lnTo>
                  <a:close/>
                  <a:moveTo>
                    <a:pt x="2252" y="4286"/>
                  </a:moveTo>
                  <a:cubicBezTo>
                    <a:pt x="2252" y="4383"/>
                    <a:pt x="2232" y="4474"/>
                    <a:pt x="2197" y="4558"/>
                  </a:cubicBezTo>
                  <a:cubicBezTo>
                    <a:pt x="2144" y="4682"/>
                    <a:pt x="2056" y="4790"/>
                    <a:pt x="1944" y="4865"/>
                  </a:cubicBezTo>
                  <a:cubicBezTo>
                    <a:pt x="1832" y="4940"/>
                    <a:pt x="1699" y="4984"/>
                    <a:pt x="1554" y="4984"/>
                  </a:cubicBezTo>
                  <a:cubicBezTo>
                    <a:pt x="1457" y="4984"/>
                    <a:pt x="1366" y="4964"/>
                    <a:pt x="1283" y="4929"/>
                  </a:cubicBezTo>
                  <a:cubicBezTo>
                    <a:pt x="1158" y="4876"/>
                    <a:pt x="1051" y="4788"/>
                    <a:pt x="975" y="4676"/>
                  </a:cubicBezTo>
                  <a:cubicBezTo>
                    <a:pt x="900" y="4564"/>
                    <a:pt x="856" y="4431"/>
                    <a:pt x="856" y="4286"/>
                  </a:cubicBezTo>
                  <a:lnTo>
                    <a:pt x="856" y="1312"/>
                  </a:lnTo>
                  <a:lnTo>
                    <a:pt x="2252" y="1312"/>
                  </a:lnTo>
                  <a:lnTo>
                    <a:pt x="2252" y="4286"/>
                  </a:lnTo>
                  <a:close/>
                  <a:moveTo>
                    <a:pt x="468" y="468"/>
                  </a:moveTo>
                  <a:lnTo>
                    <a:pt x="2640" y="468"/>
                  </a:lnTo>
                  <a:lnTo>
                    <a:pt x="2640" y="844"/>
                  </a:lnTo>
                  <a:lnTo>
                    <a:pt x="468" y="844"/>
                  </a:lnTo>
                  <a:lnTo>
                    <a:pt x="468" y="4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 descr="Medicine and Health">
            <a:extLst>
              <a:ext uri="{FF2B5EF4-FFF2-40B4-BE49-F238E27FC236}">
                <a16:creationId xmlns:a16="http://schemas.microsoft.com/office/drawing/2014/main" id="{D92A59CB-7CD6-CA49-A976-51C0FBFDC3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587737" y="1540453"/>
            <a:ext cx="1570392" cy="1633310"/>
          </a:xfrm>
          <a:prstGeom prst="rect">
            <a:avLst/>
          </a:prstGeom>
          <a:solidFill>
            <a:srgbClr val="4BBCA9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1400" b="1" dirty="0" err="1">
                <a:solidFill>
                  <a:srgbClr val="000000"/>
                </a:solidFill>
              </a:rPr>
              <a:t>Medicine</a:t>
            </a:r>
            <a:br>
              <a:rPr lang="fi-FI" sz="1400" b="1" dirty="0">
                <a:solidFill>
                  <a:srgbClr val="000000"/>
                </a:solidFill>
              </a:rPr>
            </a:br>
            <a:r>
              <a:rPr lang="fi-FI" sz="1400" b="1" dirty="0">
                <a:solidFill>
                  <a:srgbClr val="000000"/>
                </a:solidFill>
              </a:rPr>
              <a:t>and Health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357EDD63-EB01-164F-BCC4-4628AE37FBE8}"/>
              </a:ext>
            </a:extLst>
          </p:cNvPr>
          <p:cNvSpPr>
            <a:spLocks noEditPoints="1"/>
          </p:cNvSpPr>
          <p:nvPr/>
        </p:nvSpPr>
        <p:spPr bwMode="auto">
          <a:xfrm>
            <a:off x="8750939" y="2693969"/>
            <a:ext cx="295854" cy="309537"/>
          </a:xfrm>
          <a:custGeom>
            <a:avLst/>
            <a:gdLst>
              <a:gd name="T0" fmla="*/ 3893 w 5187"/>
              <a:gd name="T1" fmla="*/ 1293 h 5186"/>
              <a:gd name="T2" fmla="*/ 3893 w 5187"/>
              <a:gd name="T3" fmla="*/ 0 h 5186"/>
              <a:gd name="T4" fmla="*/ 1294 w 5187"/>
              <a:gd name="T5" fmla="*/ 0 h 5186"/>
              <a:gd name="T6" fmla="*/ 1294 w 5187"/>
              <a:gd name="T7" fmla="*/ 1293 h 5186"/>
              <a:gd name="T8" fmla="*/ 0 w 5187"/>
              <a:gd name="T9" fmla="*/ 1293 h 5186"/>
              <a:gd name="T10" fmla="*/ 0 w 5187"/>
              <a:gd name="T11" fmla="*/ 3892 h 5186"/>
              <a:gd name="T12" fmla="*/ 1294 w 5187"/>
              <a:gd name="T13" fmla="*/ 3892 h 5186"/>
              <a:gd name="T14" fmla="*/ 1294 w 5187"/>
              <a:gd name="T15" fmla="*/ 5186 h 5186"/>
              <a:gd name="T16" fmla="*/ 3893 w 5187"/>
              <a:gd name="T17" fmla="*/ 5186 h 5186"/>
              <a:gd name="T18" fmla="*/ 3893 w 5187"/>
              <a:gd name="T19" fmla="*/ 3892 h 5186"/>
              <a:gd name="T20" fmla="*/ 5187 w 5187"/>
              <a:gd name="T21" fmla="*/ 3892 h 5186"/>
              <a:gd name="T22" fmla="*/ 5187 w 5187"/>
              <a:gd name="T23" fmla="*/ 1293 h 5186"/>
              <a:gd name="T24" fmla="*/ 4925 w 5187"/>
              <a:gd name="T25" fmla="*/ 1293 h 5186"/>
              <a:gd name="T26" fmla="*/ 3893 w 5187"/>
              <a:gd name="T27" fmla="*/ 1293 h 5186"/>
              <a:gd name="T28" fmla="*/ 3369 w 5187"/>
              <a:gd name="T29" fmla="*/ 3368 h 5186"/>
              <a:gd name="T30" fmla="*/ 3369 w 5187"/>
              <a:gd name="T31" fmla="*/ 4662 h 5186"/>
              <a:gd name="T32" fmla="*/ 1818 w 5187"/>
              <a:gd name="T33" fmla="*/ 4662 h 5186"/>
              <a:gd name="T34" fmla="*/ 1818 w 5187"/>
              <a:gd name="T35" fmla="*/ 3368 h 5186"/>
              <a:gd name="T36" fmla="*/ 525 w 5187"/>
              <a:gd name="T37" fmla="*/ 3368 h 5186"/>
              <a:gd name="T38" fmla="*/ 525 w 5187"/>
              <a:gd name="T39" fmla="*/ 1818 h 5186"/>
              <a:gd name="T40" fmla="*/ 1818 w 5187"/>
              <a:gd name="T41" fmla="*/ 1818 h 5186"/>
              <a:gd name="T42" fmla="*/ 1818 w 5187"/>
              <a:gd name="T43" fmla="*/ 524 h 5186"/>
              <a:gd name="T44" fmla="*/ 3369 w 5187"/>
              <a:gd name="T45" fmla="*/ 524 h 5186"/>
              <a:gd name="T46" fmla="*/ 3369 w 5187"/>
              <a:gd name="T47" fmla="*/ 1818 h 5186"/>
              <a:gd name="T48" fmla="*/ 4663 w 5187"/>
              <a:gd name="T49" fmla="*/ 1818 h 5186"/>
              <a:gd name="T50" fmla="*/ 4663 w 5187"/>
              <a:gd name="T51" fmla="*/ 3368 h 5186"/>
              <a:gd name="T52" fmla="*/ 3369 w 5187"/>
              <a:gd name="T53" fmla="*/ 3368 h 5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87" h="5186">
                <a:moveTo>
                  <a:pt x="3893" y="1293"/>
                </a:moveTo>
                <a:lnTo>
                  <a:pt x="3893" y="0"/>
                </a:lnTo>
                <a:lnTo>
                  <a:pt x="1294" y="0"/>
                </a:lnTo>
                <a:lnTo>
                  <a:pt x="1294" y="1293"/>
                </a:lnTo>
                <a:lnTo>
                  <a:pt x="0" y="1293"/>
                </a:lnTo>
                <a:lnTo>
                  <a:pt x="0" y="3892"/>
                </a:lnTo>
                <a:lnTo>
                  <a:pt x="1294" y="3892"/>
                </a:lnTo>
                <a:lnTo>
                  <a:pt x="1294" y="5186"/>
                </a:lnTo>
                <a:lnTo>
                  <a:pt x="3893" y="5186"/>
                </a:lnTo>
                <a:lnTo>
                  <a:pt x="3893" y="3892"/>
                </a:lnTo>
                <a:lnTo>
                  <a:pt x="5187" y="3892"/>
                </a:lnTo>
                <a:lnTo>
                  <a:pt x="5187" y="1293"/>
                </a:lnTo>
                <a:lnTo>
                  <a:pt x="4925" y="1293"/>
                </a:lnTo>
                <a:lnTo>
                  <a:pt x="3893" y="1293"/>
                </a:lnTo>
                <a:close/>
                <a:moveTo>
                  <a:pt x="3369" y="3368"/>
                </a:moveTo>
                <a:lnTo>
                  <a:pt x="3369" y="4662"/>
                </a:lnTo>
                <a:lnTo>
                  <a:pt x="1818" y="4662"/>
                </a:lnTo>
                <a:lnTo>
                  <a:pt x="1818" y="3368"/>
                </a:lnTo>
                <a:lnTo>
                  <a:pt x="525" y="3368"/>
                </a:lnTo>
                <a:lnTo>
                  <a:pt x="525" y="1818"/>
                </a:lnTo>
                <a:lnTo>
                  <a:pt x="1818" y="1818"/>
                </a:lnTo>
                <a:lnTo>
                  <a:pt x="1818" y="524"/>
                </a:lnTo>
                <a:lnTo>
                  <a:pt x="3369" y="524"/>
                </a:lnTo>
                <a:lnTo>
                  <a:pt x="3369" y="1818"/>
                </a:lnTo>
                <a:lnTo>
                  <a:pt x="4663" y="1818"/>
                </a:lnTo>
                <a:lnTo>
                  <a:pt x="4663" y="3368"/>
                </a:lnTo>
                <a:lnTo>
                  <a:pt x="3369" y="3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17" name="TextBox 16" descr="Economics and Business Administration">
            <a:extLst>
              <a:ext uri="{FF2B5EF4-FFF2-40B4-BE49-F238E27FC236}">
                <a16:creationId xmlns:a16="http://schemas.microsoft.com/office/drawing/2014/main" id="{8A0C8EE1-E4D6-6645-BE9C-04FFE5FBB0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272175" y="1540673"/>
            <a:ext cx="1570392" cy="1633310"/>
          </a:xfrm>
          <a:prstGeom prst="rect">
            <a:avLst/>
          </a:prstGeom>
          <a:solidFill>
            <a:srgbClr val="39B54A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1400" b="1" dirty="0" err="1">
                <a:solidFill>
                  <a:srgbClr val="000000"/>
                </a:solidFill>
              </a:rPr>
              <a:t>Economics</a:t>
            </a:r>
            <a:r>
              <a:rPr lang="fi-FI" sz="1400" b="1" dirty="0">
                <a:solidFill>
                  <a:srgbClr val="000000"/>
                </a:solidFill>
              </a:rPr>
              <a:t> </a:t>
            </a:r>
          </a:p>
          <a:p>
            <a:r>
              <a:rPr lang="fi-FI" sz="1400" b="1" dirty="0">
                <a:solidFill>
                  <a:srgbClr val="000000"/>
                </a:solidFill>
              </a:rPr>
              <a:t>and Business </a:t>
            </a:r>
          </a:p>
          <a:p>
            <a:r>
              <a:rPr lang="fi-FI" sz="1400" b="1" dirty="0" err="1">
                <a:solidFill>
                  <a:srgbClr val="000000"/>
                </a:solidFill>
              </a:rPr>
              <a:t>Administration</a:t>
            </a:r>
            <a:r>
              <a:rPr lang="fi-FI" sz="1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" name="Freeform 16">
            <a:extLst>
              <a:ext uri="{FF2B5EF4-FFF2-40B4-BE49-F238E27FC236}">
                <a16:creationId xmlns:a16="http://schemas.microsoft.com/office/drawing/2014/main" id="{F0AB1579-AF7C-1A4B-8F1C-ADEB41AF56B4}"/>
              </a:ext>
            </a:extLst>
          </p:cNvPr>
          <p:cNvSpPr>
            <a:spLocks/>
          </p:cNvSpPr>
          <p:nvPr/>
        </p:nvSpPr>
        <p:spPr bwMode="auto">
          <a:xfrm>
            <a:off x="10472092" y="2757351"/>
            <a:ext cx="248176" cy="223111"/>
          </a:xfrm>
          <a:custGeom>
            <a:avLst/>
            <a:gdLst>
              <a:gd name="T0" fmla="*/ 3095 w 4352"/>
              <a:gd name="T1" fmla="*/ 1310 h 3737"/>
              <a:gd name="T2" fmla="*/ 2177 w 4352"/>
              <a:gd name="T3" fmla="*/ 0 h 3737"/>
              <a:gd name="T4" fmla="*/ 1259 w 4352"/>
              <a:gd name="T5" fmla="*/ 1310 h 3737"/>
              <a:gd name="T6" fmla="*/ 0 w 4352"/>
              <a:gd name="T7" fmla="*/ 190 h 3737"/>
              <a:gd name="T8" fmla="*/ 0 w 4352"/>
              <a:gd name="T9" fmla="*/ 3737 h 3737"/>
              <a:gd name="T10" fmla="*/ 4352 w 4352"/>
              <a:gd name="T11" fmla="*/ 3737 h 3737"/>
              <a:gd name="T12" fmla="*/ 4352 w 4352"/>
              <a:gd name="T13" fmla="*/ 190 h 3737"/>
              <a:gd name="T14" fmla="*/ 3095 w 4352"/>
              <a:gd name="T15" fmla="*/ 1310 h 3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52" h="3737">
                <a:moveTo>
                  <a:pt x="3095" y="1310"/>
                </a:moveTo>
                <a:lnTo>
                  <a:pt x="2177" y="0"/>
                </a:lnTo>
                <a:lnTo>
                  <a:pt x="1259" y="1310"/>
                </a:lnTo>
                <a:lnTo>
                  <a:pt x="0" y="190"/>
                </a:lnTo>
                <a:lnTo>
                  <a:pt x="0" y="3737"/>
                </a:lnTo>
                <a:lnTo>
                  <a:pt x="4352" y="3737"/>
                </a:lnTo>
                <a:lnTo>
                  <a:pt x="4352" y="190"/>
                </a:lnTo>
                <a:lnTo>
                  <a:pt x="3095" y="1310"/>
                </a:lnTo>
                <a:close/>
              </a:path>
            </a:pathLst>
          </a:custGeom>
          <a:noFill/>
          <a:ln w="381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18" name="TextBox 17" descr="Engineering and Architecture">
            <a:extLst>
              <a:ext uri="{FF2B5EF4-FFF2-40B4-BE49-F238E27FC236}">
                <a16:creationId xmlns:a16="http://schemas.microsoft.com/office/drawing/2014/main" id="{B8505024-B02B-AF43-ADF7-F836D6D83C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193017" y="3282418"/>
            <a:ext cx="1570392" cy="1633310"/>
          </a:xfrm>
          <a:prstGeom prst="rect">
            <a:avLst/>
          </a:prstGeom>
          <a:solidFill>
            <a:srgbClr val="FFC000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1400" b="1">
                <a:solidFill>
                  <a:srgbClr val="000000"/>
                </a:solidFill>
              </a:rPr>
              <a:t>Engineering </a:t>
            </a:r>
            <a:br>
              <a:rPr lang="fi-FI" sz="1400" b="1">
                <a:solidFill>
                  <a:srgbClr val="000000"/>
                </a:solidFill>
              </a:rPr>
            </a:br>
            <a:r>
              <a:rPr lang="fi-FI" sz="1400" b="1">
                <a:solidFill>
                  <a:srgbClr val="000000"/>
                </a:solidFill>
              </a:rPr>
              <a:t>and Architecture</a:t>
            </a: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A51FB16-5864-DD43-9825-4223B5EB2977}"/>
              </a:ext>
            </a:extLst>
          </p:cNvPr>
          <p:cNvSpPr>
            <a:spLocks noEditPoints="1"/>
          </p:cNvSpPr>
          <p:nvPr/>
        </p:nvSpPr>
        <p:spPr bwMode="auto">
          <a:xfrm>
            <a:off x="5368863" y="4429526"/>
            <a:ext cx="298116" cy="313981"/>
          </a:xfrm>
          <a:custGeom>
            <a:avLst/>
            <a:gdLst>
              <a:gd name="T0" fmla="*/ 3747 w 5225"/>
              <a:gd name="T1" fmla="*/ 1456 h 5260"/>
              <a:gd name="T2" fmla="*/ 2484 w 5225"/>
              <a:gd name="T3" fmla="*/ 1456 h 5260"/>
              <a:gd name="T4" fmla="*/ 2484 w 5225"/>
              <a:gd name="T5" fmla="*/ 0 h 5260"/>
              <a:gd name="T6" fmla="*/ 0 w 5225"/>
              <a:gd name="T7" fmla="*/ 0 h 5260"/>
              <a:gd name="T8" fmla="*/ 0 w 5225"/>
              <a:gd name="T9" fmla="*/ 5260 h 5260"/>
              <a:gd name="T10" fmla="*/ 5225 w 5225"/>
              <a:gd name="T11" fmla="*/ 5260 h 5260"/>
              <a:gd name="T12" fmla="*/ 5225 w 5225"/>
              <a:gd name="T13" fmla="*/ 2817 h 5260"/>
              <a:gd name="T14" fmla="*/ 3747 w 5225"/>
              <a:gd name="T15" fmla="*/ 2817 h 5260"/>
              <a:gd name="T16" fmla="*/ 3747 w 5225"/>
              <a:gd name="T17" fmla="*/ 1456 h 5260"/>
              <a:gd name="T18" fmla="*/ 4692 w 5225"/>
              <a:gd name="T19" fmla="*/ 4727 h 5260"/>
              <a:gd name="T20" fmla="*/ 533 w 5225"/>
              <a:gd name="T21" fmla="*/ 4727 h 5260"/>
              <a:gd name="T22" fmla="*/ 533 w 5225"/>
              <a:gd name="T23" fmla="*/ 533 h 5260"/>
              <a:gd name="T24" fmla="*/ 1951 w 5225"/>
              <a:gd name="T25" fmla="*/ 533 h 5260"/>
              <a:gd name="T26" fmla="*/ 1951 w 5225"/>
              <a:gd name="T27" fmla="*/ 1989 h 5260"/>
              <a:gd name="T28" fmla="*/ 3214 w 5225"/>
              <a:gd name="T29" fmla="*/ 1989 h 5260"/>
              <a:gd name="T30" fmla="*/ 3214 w 5225"/>
              <a:gd name="T31" fmla="*/ 3350 h 5260"/>
              <a:gd name="T32" fmla="*/ 3481 w 5225"/>
              <a:gd name="T33" fmla="*/ 3350 h 5260"/>
              <a:gd name="T34" fmla="*/ 4692 w 5225"/>
              <a:gd name="T35" fmla="*/ 3350 h 5260"/>
              <a:gd name="T36" fmla="*/ 4692 w 5225"/>
              <a:gd name="T37" fmla="*/ 4727 h 5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25" h="5260">
                <a:moveTo>
                  <a:pt x="3747" y="1456"/>
                </a:moveTo>
                <a:lnTo>
                  <a:pt x="2484" y="1456"/>
                </a:lnTo>
                <a:lnTo>
                  <a:pt x="2484" y="0"/>
                </a:lnTo>
                <a:lnTo>
                  <a:pt x="0" y="0"/>
                </a:lnTo>
                <a:lnTo>
                  <a:pt x="0" y="5260"/>
                </a:lnTo>
                <a:lnTo>
                  <a:pt x="5225" y="5260"/>
                </a:lnTo>
                <a:lnTo>
                  <a:pt x="5225" y="2817"/>
                </a:lnTo>
                <a:lnTo>
                  <a:pt x="3747" y="2817"/>
                </a:lnTo>
                <a:lnTo>
                  <a:pt x="3747" y="1456"/>
                </a:lnTo>
                <a:close/>
                <a:moveTo>
                  <a:pt x="4692" y="4727"/>
                </a:moveTo>
                <a:lnTo>
                  <a:pt x="533" y="4727"/>
                </a:lnTo>
                <a:lnTo>
                  <a:pt x="533" y="533"/>
                </a:lnTo>
                <a:lnTo>
                  <a:pt x="1951" y="533"/>
                </a:lnTo>
                <a:lnTo>
                  <a:pt x="1951" y="1989"/>
                </a:lnTo>
                <a:lnTo>
                  <a:pt x="3214" y="1989"/>
                </a:lnTo>
                <a:lnTo>
                  <a:pt x="3214" y="3350"/>
                </a:lnTo>
                <a:lnTo>
                  <a:pt x="3481" y="3350"/>
                </a:lnTo>
                <a:lnTo>
                  <a:pt x="4692" y="3350"/>
                </a:lnTo>
                <a:lnTo>
                  <a:pt x="4692" y="47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19" name="TextBox 18" descr="Information and Communication Technologies">
            <a:extLst>
              <a:ext uri="{FF2B5EF4-FFF2-40B4-BE49-F238E27FC236}">
                <a16:creationId xmlns:a16="http://schemas.microsoft.com/office/drawing/2014/main" id="{AD978DCE-525B-1245-B8CD-9526588DC4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86829" y="3282418"/>
            <a:ext cx="1570392" cy="1633310"/>
          </a:xfrm>
          <a:prstGeom prst="rect">
            <a:avLst/>
          </a:prstGeom>
          <a:solidFill>
            <a:srgbClr val="00AEEF"/>
          </a:solidFill>
        </p:spPr>
        <p:txBody>
          <a:bodyPr wrap="square" lIns="144000" tIns="252000" rtlCol="0">
            <a:noAutofit/>
          </a:bodyPr>
          <a:lstStyle/>
          <a:p>
            <a:endParaRPr lang="fi-FI" sz="1500" b="1">
              <a:solidFill>
                <a:srgbClr val="FFFFFF"/>
              </a:solidFill>
            </a:endParaRP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9AC92ECF-0454-814B-BF8B-FEFE47049ED7}"/>
              </a:ext>
            </a:extLst>
          </p:cNvPr>
          <p:cNvSpPr>
            <a:spLocks noEditPoints="1"/>
          </p:cNvSpPr>
          <p:nvPr/>
        </p:nvSpPr>
        <p:spPr bwMode="auto">
          <a:xfrm>
            <a:off x="6989921" y="4438353"/>
            <a:ext cx="239800" cy="324437"/>
          </a:xfrm>
          <a:custGeom>
            <a:avLst/>
            <a:gdLst>
              <a:gd name="T0" fmla="*/ 805 w 4207"/>
              <a:gd name="T1" fmla="*/ 4661 h 5437"/>
              <a:gd name="T2" fmla="*/ 4207 w 4207"/>
              <a:gd name="T3" fmla="*/ 1376 h 5437"/>
              <a:gd name="T4" fmla="*/ 3597 w 4207"/>
              <a:gd name="T5" fmla="*/ 1376 h 5437"/>
              <a:gd name="T6" fmla="*/ 2851 w 4207"/>
              <a:gd name="T7" fmla="*/ 1376 h 5437"/>
              <a:gd name="T8" fmla="*/ 3379 w 4207"/>
              <a:gd name="T9" fmla="*/ 0 h 5437"/>
              <a:gd name="T10" fmla="*/ 1043 w 4207"/>
              <a:gd name="T11" fmla="*/ 0 h 5437"/>
              <a:gd name="T12" fmla="*/ 37 w 4207"/>
              <a:gd name="T13" fmla="*/ 2613 h 5437"/>
              <a:gd name="T14" fmla="*/ 1093 w 4207"/>
              <a:gd name="T15" fmla="*/ 2613 h 5437"/>
              <a:gd name="T16" fmla="*/ 0 w 4207"/>
              <a:gd name="T17" fmla="*/ 5437 h 5437"/>
              <a:gd name="T18" fmla="*/ 805 w 4207"/>
              <a:gd name="T19" fmla="*/ 4661 h 5437"/>
              <a:gd name="T20" fmla="*/ 755 w 4207"/>
              <a:gd name="T21" fmla="*/ 2121 h 5437"/>
              <a:gd name="T22" fmla="*/ 1381 w 4207"/>
              <a:gd name="T23" fmla="*/ 493 h 5437"/>
              <a:gd name="T24" fmla="*/ 2662 w 4207"/>
              <a:gd name="T25" fmla="*/ 493 h 5437"/>
              <a:gd name="T26" fmla="*/ 2134 w 4207"/>
              <a:gd name="T27" fmla="*/ 1869 h 5437"/>
              <a:gd name="T28" fmla="*/ 2492 w 4207"/>
              <a:gd name="T29" fmla="*/ 1869 h 5437"/>
              <a:gd name="T30" fmla="*/ 2986 w 4207"/>
              <a:gd name="T31" fmla="*/ 1869 h 5437"/>
              <a:gd name="T32" fmla="*/ 1267 w 4207"/>
              <a:gd name="T33" fmla="*/ 3529 h 5437"/>
              <a:gd name="T34" fmla="*/ 1812 w 4207"/>
              <a:gd name="T35" fmla="*/ 2121 h 5437"/>
              <a:gd name="T36" fmla="*/ 755 w 4207"/>
              <a:gd name="T37" fmla="*/ 2121 h 5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07" h="5437">
                <a:moveTo>
                  <a:pt x="805" y="4661"/>
                </a:moveTo>
                <a:lnTo>
                  <a:pt x="4207" y="1376"/>
                </a:lnTo>
                <a:lnTo>
                  <a:pt x="3597" y="1376"/>
                </a:lnTo>
                <a:lnTo>
                  <a:pt x="2851" y="1376"/>
                </a:lnTo>
                <a:lnTo>
                  <a:pt x="3379" y="0"/>
                </a:lnTo>
                <a:lnTo>
                  <a:pt x="1043" y="0"/>
                </a:lnTo>
                <a:lnTo>
                  <a:pt x="37" y="2613"/>
                </a:lnTo>
                <a:lnTo>
                  <a:pt x="1093" y="2613"/>
                </a:lnTo>
                <a:lnTo>
                  <a:pt x="0" y="5437"/>
                </a:lnTo>
                <a:lnTo>
                  <a:pt x="805" y="4661"/>
                </a:lnTo>
                <a:close/>
                <a:moveTo>
                  <a:pt x="755" y="2121"/>
                </a:moveTo>
                <a:lnTo>
                  <a:pt x="1381" y="493"/>
                </a:lnTo>
                <a:lnTo>
                  <a:pt x="2662" y="493"/>
                </a:lnTo>
                <a:lnTo>
                  <a:pt x="2134" y="1869"/>
                </a:lnTo>
                <a:lnTo>
                  <a:pt x="2492" y="1869"/>
                </a:lnTo>
                <a:lnTo>
                  <a:pt x="2986" y="1869"/>
                </a:lnTo>
                <a:lnTo>
                  <a:pt x="1267" y="3529"/>
                </a:lnTo>
                <a:lnTo>
                  <a:pt x="1812" y="2121"/>
                </a:lnTo>
                <a:lnTo>
                  <a:pt x="755" y="2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91047B-3ED3-A64D-B02A-432799BA0641}"/>
              </a:ext>
            </a:extLst>
          </p:cNvPr>
          <p:cNvSpPr txBox="1"/>
          <p:nvPr/>
        </p:nvSpPr>
        <p:spPr>
          <a:xfrm>
            <a:off x="6833214" y="3497149"/>
            <a:ext cx="1725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err="1">
                <a:solidFill>
                  <a:srgbClr val="000000"/>
                </a:solidFill>
              </a:rPr>
              <a:t>Information</a:t>
            </a:r>
            <a:r>
              <a:rPr lang="fi-FI" sz="1400" b="1">
                <a:solidFill>
                  <a:srgbClr val="000000"/>
                </a:solidFill>
              </a:rPr>
              <a:t> and</a:t>
            </a:r>
          </a:p>
          <a:p>
            <a:r>
              <a:rPr lang="fi-FI" sz="1400" b="1" err="1">
                <a:solidFill>
                  <a:srgbClr val="000000"/>
                </a:solidFill>
              </a:rPr>
              <a:t>Communication</a:t>
            </a:r>
            <a:endParaRPr lang="fi-FI" sz="1400" b="1">
              <a:solidFill>
                <a:srgbClr val="000000"/>
              </a:solidFill>
            </a:endParaRPr>
          </a:p>
          <a:p>
            <a:r>
              <a:rPr lang="fi-FI" sz="1400" b="1">
                <a:solidFill>
                  <a:srgbClr val="000000"/>
                </a:solidFill>
              </a:rPr>
              <a:t>Technologies</a:t>
            </a:r>
          </a:p>
        </p:txBody>
      </p:sp>
      <p:sp>
        <p:nvSpPr>
          <p:cNvPr id="20" name="TextBox 19" descr="Education">
            <a:extLst>
              <a:ext uri="{FF2B5EF4-FFF2-40B4-BE49-F238E27FC236}">
                <a16:creationId xmlns:a16="http://schemas.microsoft.com/office/drawing/2014/main" id="{14623FC5-A186-D447-9BC1-7024AF5075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590391" y="3272689"/>
            <a:ext cx="1570392" cy="1633310"/>
          </a:xfrm>
          <a:prstGeom prst="rect">
            <a:avLst/>
          </a:prstGeom>
          <a:solidFill>
            <a:srgbClr val="FF94A7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1400" b="1" err="1">
                <a:solidFill>
                  <a:srgbClr val="000000"/>
                </a:solidFill>
              </a:rPr>
              <a:t>Education</a:t>
            </a:r>
            <a:endParaRPr lang="fi-FI" sz="1400" b="1">
              <a:solidFill>
                <a:srgbClr val="000000"/>
              </a:solidFill>
            </a:endParaRPr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54C5D894-8F30-4841-BE27-60FBFF479426}"/>
              </a:ext>
            </a:extLst>
          </p:cNvPr>
          <p:cNvSpPr>
            <a:spLocks noEditPoints="1"/>
          </p:cNvSpPr>
          <p:nvPr/>
        </p:nvSpPr>
        <p:spPr bwMode="auto">
          <a:xfrm>
            <a:off x="8745400" y="4485078"/>
            <a:ext cx="269024" cy="306189"/>
          </a:xfrm>
          <a:custGeom>
            <a:avLst/>
            <a:gdLst>
              <a:gd name="T0" fmla="*/ 0 w 4721"/>
              <a:gd name="T1" fmla="*/ 0 h 5130"/>
              <a:gd name="T2" fmla="*/ 0 w 4721"/>
              <a:gd name="T3" fmla="*/ 3668 h 5130"/>
              <a:gd name="T4" fmla="*/ 666 w 4721"/>
              <a:gd name="T5" fmla="*/ 3668 h 5130"/>
              <a:gd name="T6" fmla="*/ 666 w 4721"/>
              <a:gd name="T7" fmla="*/ 5130 h 5130"/>
              <a:gd name="T8" fmla="*/ 2128 w 4721"/>
              <a:gd name="T9" fmla="*/ 3668 h 5130"/>
              <a:gd name="T10" fmla="*/ 4721 w 4721"/>
              <a:gd name="T11" fmla="*/ 3668 h 5130"/>
              <a:gd name="T12" fmla="*/ 4721 w 4721"/>
              <a:gd name="T13" fmla="*/ 0 h 5130"/>
              <a:gd name="T14" fmla="*/ 4490 w 4721"/>
              <a:gd name="T15" fmla="*/ 0 h 5130"/>
              <a:gd name="T16" fmla="*/ 0 w 4721"/>
              <a:gd name="T17" fmla="*/ 0 h 5130"/>
              <a:gd name="T18" fmla="*/ 1937 w 4721"/>
              <a:gd name="T19" fmla="*/ 3206 h 5130"/>
              <a:gd name="T20" fmla="*/ 1128 w 4721"/>
              <a:gd name="T21" fmla="*/ 4015 h 5130"/>
              <a:gd name="T22" fmla="*/ 1128 w 4721"/>
              <a:gd name="T23" fmla="*/ 3206 h 5130"/>
              <a:gd name="T24" fmla="*/ 462 w 4721"/>
              <a:gd name="T25" fmla="*/ 3206 h 5130"/>
              <a:gd name="T26" fmla="*/ 462 w 4721"/>
              <a:gd name="T27" fmla="*/ 462 h 5130"/>
              <a:gd name="T28" fmla="*/ 4259 w 4721"/>
              <a:gd name="T29" fmla="*/ 462 h 5130"/>
              <a:gd name="T30" fmla="*/ 4259 w 4721"/>
              <a:gd name="T31" fmla="*/ 3206 h 5130"/>
              <a:gd name="T32" fmla="*/ 1937 w 4721"/>
              <a:gd name="T33" fmla="*/ 3206 h 5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21" h="5130">
                <a:moveTo>
                  <a:pt x="0" y="0"/>
                </a:moveTo>
                <a:lnTo>
                  <a:pt x="0" y="3668"/>
                </a:lnTo>
                <a:lnTo>
                  <a:pt x="666" y="3668"/>
                </a:lnTo>
                <a:lnTo>
                  <a:pt x="666" y="5130"/>
                </a:lnTo>
                <a:lnTo>
                  <a:pt x="2128" y="3668"/>
                </a:lnTo>
                <a:lnTo>
                  <a:pt x="4721" y="3668"/>
                </a:lnTo>
                <a:lnTo>
                  <a:pt x="4721" y="0"/>
                </a:lnTo>
                <a:lnTo>
                  <a:pt x="4490" y="0"/>
                </a:lnTo>
                <a:lnTo>
                  <a:pt x="0" y="0"/>
                </a:lnTo>
                <a:close/>
                <a:moveTo>
                  <a:pt x="1937" y="3206"/>
                </a:moveTo>
                <a:lnTo>
                  <a:pt x="1128" y="4015"/>
                </a:lnTo>
                <a:lnTo>
                  <a:pt x="1128" y="3206"/>
                </a:lnTo>
                <a:lnTo>
                  <a:pt x="462" y="3206"/>
                </a:lnTo>
                <a:lnTo>
                  <a:pt x="462" y="462"/>
                </a:lnTo>
                <a:lnTo>
                  <a:pt x="4259" y="462"/>
                </a:lnTo>
                <a:lnTo>
                  <a:pt x="4259" y="3206"/>
                </a:lnTo>
                <a:lnTo>
                  <a:pt x="1937" y="3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>
              <a:solidFill>
                <a:prstClr val="black"/>
              </a:solidFill>
            </a:endParaRPr>
          </a:p>
        </p:txBody>
      </p:sp>
      <p:sp>
        <p:nvSpPr>
          <p:cNvPr id="21" name="TextBox 20" descr="Humanities">
            <a:extLst>
              <a:ext uri="{FF2B5EF4-FFF2-40B4-BE49-F238E27FC236}">
                <a16:creationId xmlns:a16="http://schemas.microsoft.com/office/drawing/2014/main" id="{2C2AA5E8-0ECA-1D4F-AB65-4F436B134A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284600" y="3282640"/>
            <a:ext cx="1570392" cy="1633310"/>
          </a:xfrm>
          <a:prstGeom prst="rect">
            <a:avLst/>
          </a:prstGeom>
          <a:solidFill>
            <a:srgbClr val="C49A6C"/>
          </a:solidFill>
        </p:spPr>
        <p:txBody>
          <a:bodyPr wrap="square" lIns="144000" tIns="252000" rtlCol="0">
            <a:noAutofit/>
          </a:bodyPr>
          <a:lstStyle/>
          <a:p>
            <a:r>
              <a:rPr lang="fi-FI" sz="1400" b="1" err="1">
                <a:solidFill>
                  <a:srgbClr val="000000"/>
                </a:solidFill>
              </a:rPr>
              <a:t>Humanities</a:t>
            </a:r>
            <a:endParaRPr lang="fi-FI" sz="1400" b="1">
              <a:solidFill>
                <a:srgbClr val="000000"/>
              </a:solidFill>
            </a:endParaRPr>
          </a:p>
        </p:txBody>
      </p:sp>
      <p:sp>
        <p:nvSpPr>
          <p:cNvPr id="44" name="Freeform 20">
            <a:extLst>
              <a:ext uri="{FF2B5EF4-FFF2-40B4-BE49-F238E27FC236}">
                <a16:creationId xmlns:a16="http://schemas.microsoft.com/office/drawing/2014/main" id="{B18F734D-ED66-D947-A820-9142B969D248}"/>
              </a:ext>
            </a:extLst>
          </p:cNvPr>
          <p:cNvSpPr>
            <a:spLocks noEditPoints="1"/>
          </p:cNvSpPr>
          <p:nvPr/>
        </p:nvSpPr>
        <p:spPr bwMode="auto">
          <a:xfrm>
            <a:off x="10433456" y="4542290"/>
            <a:ext cx="437824" cy="207175"/>
          </a:xfrm>
          <a:custGeom>
            <a:avLst/>
            <a:gdLst>
              <a:gd name="T0" fmla="*/ 5949 w 7684"/>
              <a:gd name="T1" fmla="*/ 0 h 3471"/>
              <a:gd name="T2" fmla="*/ 4396 w 7684"/>
              <a:gd name="T3" fmla="*/ 967 h 3471"/>
              <a:gd name="T4" fmla="*/ 3877 w 7684"/>
              <a:gd name="T5" fmla="*/ 830 h 3471"/>
              <a:gd name="T6" fmla="*/ 3300 w 7684"/>
              <a:gd name="T7" fmla="*/ 992 h 3471"/>
              <a:gd name="T8" fmla="*/ 1735 w 7684"/>
              <a:gd name="T9" fmla="*/ 0 h 3471"/>
              <a:gd name="T10" fmla="*/ 0 w 7684"/>
              <a:gd name="T11" fmla="*/ 1736 h 3471"/>
              <a:gd name="T12" fmla="*/ 1735 w 7684"/>
              <a:gd name="T13" fmla="*/ 3471 h 3471"/>
              <a:gd name="T14" fmla="*/ 3470 w 7684"/>
              <a:gd name="T15" fmla="*/ 1736 h 3471"/>
              <a:gd name="T16" fmla="*/ 3877 w 7684"/>
              <a:gd name="T17" fmla="*/ 1428 h 3471"/>
              <a:gd name="T18" fmla="*/ 4124 w 7684"/>
              <a:gd name="T19" fmla="*/ 1505 h 3471"/>
              <a:gd name="T20" fmla="*/ 4214 w 7684"/>
              <a:gd name="T21" fmla="*/ 1736 h 3471"/>
              <a:gd name="T22" fmla="*/ 5949 w 7684"/>
              <a:gd name="T23" fmla="*/ 3471 h 3471"/>
              <a:gd name="T24" fmla="*/ 7684 w 7684"/>
              <a:gd name="T25" fmla="*/ 1736 h 3471"/>
              <a:gd name="T26" fmla="*/ 5949 w 7684"/>
              <a:gd name="T27" fmla="*/ 0 h 3471"/>
              <a:gd name="T28" fmla="*/ 1735 w 7684"/>
              <a:gd name="T29" fmla="*/ 2872 h 3471"/>
              <a:gd name="T30" fmla="*/ 598 w 7684"/>
              <a:gd name="T31" fmla="*/ 1736 h 3471"/>
              <a:gd name="T32" fmla="*/ 1735 w 7684"/>
              <a:gd name="T33" fmla="*/ 599 h 3471"/>
              <a:gd name="T34" fmla="*/ 2872 w 7684"/>
              <a:gd name="T35" fmla="*/ 1736 h 3471"/>
              <a:gd name="T36" fmla="*/ 1735 w 7684"/>
              <a:gd name="T37" fmla="*/ 2872 h 3471"/>
              <a:gd name="T38" fmla="*/ 5949 w 7684"/>
              <a:gd name="T39" fmla="*/ 2872 h 3471"/>
              <a:gd name="T40" fmla="*/ 4812 w 7684"/>
              <a:gd name="T41" fmla="*/ 1736 h 3471"/>
              <a:gd name="T42" fmla="*/ 5949 w 7684"/>
              <a:gd name="T43" fmla="*/ 599 h 3471"/>
              <a:gd name="T44" fmla="*/ 7086 w 7684"/>
              <a:gd name="T45" fmla="*/ 1736 h 3471"/>
              <a:gd name="T46" fmla="*/ 5949 w 7684"/>
              <a:gd name="T47" fmla="*/ 2872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84" h="3471">
                <a:moveTo>
                  <a:pt x="5949" y="0"/>
                </a:moveTo>
                <a:cubicBezTo>
                  <a:pt x="5268" y="0"/>
                  <a:pt x="4680" y="396"/>
                  <a:pt x="4396" y="967"/>
                </a:cubicBezTo>
                <a:cubicBezTo>
                  <a:pt x="4247" y="878"/>
                  <a:pt x="4067" y="830"/>
                  <a:pt x="3877" y="830"/>
                </a:cubicBezTo>
                <a:cubicBezTo>
                  <a:pt x="3676" y="830"/>
                  <a:pt x="3472" y="887"/>
                  <a:pt x="3300" y="992"/>
                </a:cubicBezTo>
                <a:cubicBezTo>
                  <a:pt x="3021" y="407"/>
                  <a:pt x="2425" y="0"/>
                  <a:pt x="1735" y="0"/>
                </a:cubicBezTo>
                <a:cubicBezTo>
                  <a:pt x="778" y="0"/>
                  <a:pt x="0" y="779"/>
                  <a:pt x="0" y="1736"/>
                </a:cubicBezTo>
                <a:cubicBezTo>
                  <a:pt x="0" y="2692"/>
                  <a:pt x="778" y="3471"/>
                  <a:pt x="1735" y="3471"/>
                </a:cubicBezTo>
                <a:cubicBezTo>
                  <a:pt x="2692" y="3471"/>
                  <a:pt x="3470" y="2692"/>
                  <a:pt x="3470" y="1736"/>
                </a:cubicBezTo>
                <a:cubicBezTo>
                  <a:pt x="3470" y="1511"/>
                  <a:pt x="3720" y="1428"/>
                  <a:pt x="3877" y="1428"/>
                </a:cubicBezTo>
                <a:cubicBezTo>
                  <a:pt x="3976" y="1428"/>
                  <a:pt x="4066" y="1456"/>
                  <a:pt x="4124" y="1505"/>
                </a:cubicBezTo>
                <a:cubicBezTo>
                  <a:pt x="4185" y="1556"/>
                  <a:pt x="4214" y="1631"/>
                  <a:pt x="4214" y="1736"/>
                </a:cubicBezTo>
                <a:cubicBezTo>
                  <a:pt x="4214" y="2692"/>
                  <a:pt x="4992" y="3471"/>
                  <a:pt x="5949" y="3471"/>
                </a:cubicBezTo>
                <a:cubicBezTo>
                  <a:pt x="6906" y="3471"/>
                  <a:pt x="7684" y="2692"/>
                  <a:pt x="7684" y="1736"/>
                </a:cubicBezTo>
                <a:cubicBezTo>
                  <a:pt x="7684" y="779"/>
                  <a:pt x="6906" y="0"/>
                  <a:pt x="5949" y="0"/>
                </a:cubicBezTo>
                <a:close/>
                <a:moveTo>
                  <a:pt x="1735" y="2872"/>
                </a:moveTo>
                <a:cubicBezTo>
                  <a:pt x="1108" y="2872"/>
                  <a:pt x="598" y="2362"/>
                  <a:pt x="598" y="1736"/>
                </a:cubicBezTo>
                <a:cubicBezTo>
                  <a:pt x="598" y="1109"/>
                  <a:pt x="1108" y="599"/>
                  <a:pt x="1735" y="599"/>
                </a:cubicBezTo>
                <a:cubicBezTo>
                  <a:pt x="2362" y="599"/>
                  <a:pt x="2872" y="1109"/>
                  <a:pt x="2872" y="1736"/>
                </a:cubicBezTo>
                <a:cubicBezTo>
                  <a:pt x="2872" y="2362"/>
                  <a:pt x="2362" y="2872"/>
                  <a:pt x="1735" y="2872"/>
                </a:cubicBezTo>
                <a:close/>
                <a:moveTo>
                  <a:pt x="5949" y="2872"/>
                </a:moveTo>
                <a:cubicBezTo>
                  <a:pt x="5322" y="2872"/>
                  <a:pt x="4812" y="2362"/>
                  <a:pt x="4812" y="1736"/>
                </a:cubicBezTo>
                <a:cubicBezTo>
                  <a:pt x="4812" y="1109"/>
                  <a:pt x="5322" y="599"/>
                  <a:pt x="5949" y="599"/>
                </a:cubicBezTo>
                <a:cubicBezTo>
                  <a:pt x="6576" y="599"/>
                  <a:pt x="7086" y="1109"/>
                  <a:pt x="7086" y="1736"/>
                </a:cubicBezTo>
                <a:cubicBezTo>
                  <a:pt x="7086" y="2362"/>
                  <a:pt x="6576" y="2872"/>
                  <a:pt x="5949" y="28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>
              <a:solidFill>
                <a:prstClr val="black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5192ED-F5ED-BE4E-87DA-5E5ADE978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39597" y="1514254"/>
            <a:ext cx="0" cy="3483959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27F590-E67D-0C49-9655-55677B872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252188" y="5247085"/>
            <a:ext cx="0" cy="1332687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BE7E11-D3BF-124E-84BB-95AC6204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025120" y="5228692"/>
            <a:ext cx="0" cy="1332687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EF66B46-0B7E-9443-AD8D-28CEC8976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66552" y="5100343"/>
            <a:ext cx="3472775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2F23B6E-5B6E-F64A-9443-08096B290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85221" y="5100343"/>
            <a:ext cx="3814353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4FF0E6-8DCE-7045-AF86-0AD657D08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38835" y="5100343"/>
            <a:ext cx="3454178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4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E5DD4C-952E-A94F-AC95-564AB540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299" y="140497"/>
            <a:ext cx="5637213" cy="646331"/>
          </a:xfrm>
        </p:spPr>
        <p:txBody>
          <a:bodyPr/>
          <a:lstStyle/>
          <a:p>
            <a:r>
              <a:rPr lang="fi-FI" sz="4000" dirty="0" err="1"/>
              <a:t>Faculty</a:t>
            </a:r>
            <a:r>
              <a:rPr lang="fi-FI" sz="4000" dirty="0">
                <a:ea typeface="+mj-lt"/>
                <a:cs typeface="+mj-lt"/>
              </a:rPr>
              <a:t> of </a:t>
            </a:r>
            <a:r>
              <a:rPr lang="fi-FI" sz="4000" dirty="0" err="1">
                <a:ea typeface="+mj-lt"/>
                <a:cs typeface="+mj-lt"/>
              </a:rPr>
              <a:t>Humanities</a:t>
            </a:r>
            <a:endParaRPr lang="fi-FI" sz="4000" dirty="0"/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AA27668D-9CB9-3946-8009-6AA0DAF7865C}"/>
              </a:ext>
            </a:extLst>
          </p:cNvPr>
          <p:cNvGrpSpPr/>
          <p:nvPr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F6D6948-78EE-CF44-934D-4022C52838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A46DEB4-12D8-884D-9C59-EBB2D5BB6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F045609-BECC-CE4C-8531-5AA2E7273A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BE01CF2-4819-2B42-A66B-1220ED222A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A2A717-EAC0-0843-912B-746301D56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6995550E-F838-A24A-AF23-1CB76FE28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" b="59"/>
          <a:stretch/>
        </p:blipFill>
        <p:spPr>
          <a:xfrm>
            <a:off x="1" y="0"/>
            <a:ext cx="5981700" cy="6858000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E4FA3B8-34B9-4C77-B11D-097A43863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925493"/>
            <a:ext cx="5881616" cy="48961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1800" b="1" dirty="0" err="1"/>
              <a:t>Staff</a:t>
            </a:r>
            <a:r>
              <a:rPr lang="fi-FI" sz="1800" b="1" dirty="0"/>
              <a:t> 174 | </a:t>
            </a:r>
            <a:r>
              <a:rPr lang="fi-FI" sz="1800" b="1" dirty="0" err="1"/>
              <a:t>Students</a:t>
            </a:r>
            <a:r>
              <a:rPr lang="fi-FI" sz="1800" b="1" dirty="0"/>
              <a:t> 1 659 | Total </a:t>
            </a:r>
            <a:r>
              <a:rPr lang="fi-FI" sz="1800" b="1" dirty="0" err="1"/>
              <a:t>funding</a:t>
            </a:r>
            <a:r>
              <a:rPr lang="fi-FI" sz="1800" b="1" dirty="0"/>
              <a:t> EUR 12,5M</a:t>
            </a:r>
            <a:br>
              <a:rPr lang="fi-FI" sz="2000" b="1" dirty="0"/>
            </a:br>
            <a:br>
              <a:rPr lang="fi-FI" sz="2000" b="1" dirty="0"/>
            </a:br>
            <a:r>
              <a:rPr lang="fi-FI" sz="1800" b="1" dirty="0" err="1"/>
              <a:t>Research</a:t>
            </a:r>
            <a:r>
              <a:rPr lang="fi-FI" sz="1800" b="1" dirty="0"/>
              <a:t> </a:t>
            </a:r>
            <a:r>
              <a:rPr lang="fi-FI" sz="1800" b="1" dirty="0" err="1"/>
              <a:t>units</a:t>
            </a:r>
            <a:r>
              <a:rPr lang="fi-FI" sz="1800" b="1" dirty="0"/>
              <a:t> and </a:t>
            </a:r>
            <a:r>
              <a:rPr lang="fi-FI" sz="1800" b="1" dirty="0" err="1"/>
              <a:t>education</a:t>
            </a:r>
            <a:endParaRPr lang="fi-FI" sz="1800" b="1" dirty="0">
              <a:cs typeface="Arial"/>
            </a:endParaRPr>
          </a:p>
          <a:p>
            <a:pPr marL="360045" indent="-360045"/>
            <a:r>
              <a:rPr lang="en-GB" sz="1600" dirty="0">
                <a:ea typeface="+mn-lt"/>
                <a:cs typeface="+mn-lt"/>
              </a:rPr>
              <a:t>History, Culture and Communications</a:t>
            </a:r>
          </a:p>
          <a:p>
            <a:pPr marL="720407" lvl="2" indent="-360045"/>
            <a:r>
              <a:rPr lang="en-GB" sz="1200" dirty="0">
                <a:ea typeface="+mn-lt"/>
                <a:cs typeface="+mn-lt"/>
              </a:rPr>
              <a:t>Archaeology</a:t>
            </a:r>
          </a:p>
          <a:p>
            <a:pPr marL="720407" lvl="2" indent="-360045"/>
            <a:r>
              <a:rPr lang="en-GB" sz="1200" dirty="0">
                <a:ea typeface="+mn-lt"/>
                <a:cs typeface="+mn-lt"/>
              </a:rPr>
              <a:t>Cultural Anthropology</a:t>
            </a:r>
          </a:p>
          <a:p>
            <a:pPr marL="720407" lvl="2" indent="-360045"/>
            <a:r>
              <a:rPr lang="en-GB" sz="1200" dirty="0">
                <a:ea typeface="+mn-lt"/>
                <a:cs typeface="+mn-lt"/>
              </a:rPr>
              <a:t>History</a:t>
            </a:r>
          </a:p>
          <a:p>
            <a:pPr marL="720407" lvl="2" indent="-360045"/>
            <a:r>
              <a:rPr lang="en-GB" sz="1200" dirty="0">
                <a:ea typeface="+mn-lt"/>
                <a:cs typeface="+mn-lt"/>
              </a:rPr>
              <a:t>History of Sciences and Ideas</a:t>
            </a:r>
          </a:p>
          <a:p>
            <a:pPr marL="720407" lvl="2" indent="-360045"/>
            <a:r>
              <a:rPr lang="en-GB" sz="1200" dirty="0">
                <a:ea typeface="+mn-lt"/>
                <a:cs typeface="+mn-lt"/>
              </a:rPr>
              <a:t>Information Studies</a:t>
            </a:r>
          </a:p>
          <a:p>
            <a:pPr marL="720407" lvl="2" indent="-360045"/>
            <a:r>
              <a:rPr lang="en-GB" sz="1200" dirty="0">
                <a:ea typeface="+mn-lt"/>
                <a:cs typeface="+mn-lt"/>
              </a:rPr>
              <a:t>Science Communication</a:t>
            </a:r>
            <a:br>
              <a:rPr lang="en-GB" sz="1600" dirty="0">
                <a:ea typeface="+mn-lt"/>
                <a:cs typeface="+mn-lt"/>
              </a:rPr>
            </a:br>
            <a:endParaRPr lang="fi-FI" sz="1600" dirty="0">
              <a:cs typeface="Arial"/>
            </a:endParaRPr>
          </a:p>
          <a:p>
            <a:pPr marL="360045" indent="-360045"/>
            <a:r>
              <a:rPr lang="en-GB" sz="1600" dirty="0" err="1">
                <a:ea typeface="+mn-lt"/>
                <a:cs typeface="+mn-lt"/>
              </a:rPr>
              <a:t>Giellagas</a:t>
            </a:r>
            <a:r>
              <a:rPr lang="en-GB" sz="1600" dirty="0">
                <a:ea typeface="+mn-lt"/>
                <a:cs typeface="+mn-lt"/>
              </a:rPr>
              <a:t> Institute </a:t>
            </a:r>
          </a:p>
          <a:p>
            <a:pPr marL="720407" lvl="2" indent="-360045"/>
            <a:r>
              <a:rPr lang="en-GB" sz="1200" dirty="0">
                <a:ea typeface="+mn-lt"/>
                <a:cs typeface="+mn-lt"/>
              </a:rPr>
              <a:t>Saami languages and culture</a:t>
            </a:r>
          </a:p>
          <a:p>
            <a:pPr marL="360362" lvl="2" indent="0">
              <a:buNone/>
            </a:pPr>
            <a:endParaRPr lang="en-GB" sz="1600" dirty="0">
              <a:ea typeface="+mn-lt"/>
              <a:cs typeface="+mn-lt"/>
            </a:endParaRPr>
          </a:p>
          <a:p>
            <a:pPr marL="360045" marR="0" lvl="0" indent="-3600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lang="en-GB" sz="1600" dirty="0">
                <a:latin typeface="Arial" panose="020B0604020202020204"/>
                <a:ea typeface="+mn-lt"/>
                <a:cs typeface="Arial" panose="020B0604020202020204"/>
              </a:rPr>
              <a:t>L</a:t>
            </a:r>
            <a:r>
              <a:rPr lang="en-GB" sz="1600" dirty="0">
                <a:ea typeface="+mn-lt"/>
                <a:cs typeface="+mn-lt"/>
              </a:rPr>
              <a:t>anguages and Literature</a:t>
            </a:r>
          </a:p>
          <a:p>
            <a:pPr marL="720407" marR="0" lvl="2" indent="-36004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pPr>
            <a:r>
              <a:rPr lang="en-GB" sz="1200" dirty="0">
                <a:ea typeface="+mn-lt"/>
                <a:cs typeface="+mn-lt"/>
              </a:rPr>
              <a:t>Finnish</a:t>
            </a:r>
          </a:p>
          <a:p>
            <a:pPr marL="720407" marR="0" lvl="2" indent="-36004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pPr>
            <a:r>
              <a:rPr lang="en-GB" sz="1200" dirty="0">
                <a:ea typeface="+mn-lt"/>
                <a:cs typeface="+mn-lt"/>
              </a:rPr>
              <a:t>English</a:t>
            </a:r>
          </a:p>
          <a:p>
            <a:pPr marL="720407" marR="0" lvl="2" indent="-36004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pPr>
            <a:r>
              <a:rPr lang="en-GB" sz="1200" dirty="0">
                <a:ea typeface="+mn-lt"/>
                <a:cs typeface="+mn-lt"/>
              </a:rPr>
              <a:t>Swedish</a:t>
            </a:r>
          </a:p>
          <a:p>
            <a:pPr marL="720407" marR="0" lvl="2" indent="-36004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-"/>
              <a:tabLst/>
              <a:defRPr/>
            </a:pPr>
            <a:r>
              <a:rPr lang="en-GB" sz="1200" dirty="0">
                <a:ea typeface="+mn-lt"/>
                <a:cs typeface="+mn-lt"/>
              </a:rPr>
              <a:t>German</a:t>
            </a:r>
          </a:p>
          <a:p>
            <a:pPr marL="360362" marR="0" lvl="2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ea typeface="+mn-lt"/>
              <a:cs typeface="+mn-lt"/>
            </a:endParaRPr>
          </a:p>
          <a:p>
            <a:pPr marL="360045" marR="0" lvl="0" indent="-3600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L</a:t>
            </a:r>
            <a:r>
              <a:rPr lang="en-GB" sz="1600" dirty="0" err="1">
                <a:ea typeface="+mn-lt"/>
                <a:cs typeface="+mn-lt"/>
              </a:rPr>
              <a:t>ogopedics</a:t>
            </a:r>
            <a:endParaRPr lang="en-GB" sz="1600" dirty="0">
              <a:ea typeface="+mn-lt"/>
              <a:cs typeface="+mn-lt"/>
            </a:endParaRPr>
          </a:p>
          <a:p>
            <a:pPr marL="720407" lvl="2" indent="-360045"/>
            <a:endParaRPr lang="fi-FI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04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47E7FA-A4F0-493B-AF49-481109511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299" y="589001"/>
            <a:ext cx="5637213" cy="480131"/>
          </a:xfrm>
        </p:spPr>
        <p:txBody>
          <a:bodyPr/>
          <a:lstStyle/>
          <a:p>
            <a:r>
              <a:rPr lang="en-GB" dirty="0"/>
              <a:t>Research focus areas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20D067-16B5-4663-9B11-DB6353410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change, interaction and human agency</a:t>
            </a:r>
          </a:p>
          <a:p>
            <a:r>
              <a:rPr lang="en-US" dirty="0"/>
              <a:t>Learning, language development and difficulties</a:t>
            </a:r>
          </a:p>
          <a:p>
            <a:r>
              <a:rPr lang="en-US" dirty="0"/>
              <a:t>Humans, well-being and environment</a:t>
            </a:r>
          </a:p>
          <a:p>
            <a:r>
              <a:rPr lang="en-US" dirty="0"/>
              <a:t>Northern cultures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Eudaimonia (focus institute in human sciences)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17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77A3BC-3A54-45FB-BB13-F59FBEAA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299" y="589001"/>
            <a:ext cx="5637213" cy="867930"/>
          </a:xfrm>
        </p:spPr>
        <p:txBody>
          <a:bodyPr/>
          <a:lstStyle/>
          <a:p>
            <a:r>
              <a:rPr lang="fi-FI" sz="2800" b="1" dirty="0" err="1">
                <a:solidFill>
                  <a:srgbClr val="23418F"/>
                </a:solidFill>
              </a:rPr>
              <a:t>What</a:t>
            </a:r>
            <a:r>
              <a:rPr lang="fi-FI" sz="2800" b="1" dirty="0">
                <a:solidFill>
                  <a:srgbClr val="23418F"/>
                </a:solidFill>
              </a:rPr>
              <a:t> </a:t>
            </a:r>
            <a:r>
              <a:rPr lang="fi-FI" sz="2800" b="1" dirty="0" err="1">
                <a:solidFill>
                  <a:srgbClr val="23418F"/>
                </a:solidFill>
              </a:rPr>
              <a:t>kind</a:t>
            </a:r>
            <a:r>
              <a:rPr lang="fi-FI" sz="2800" b="1" dirty="0">
                <a:solidFill>
                  <a:srgbClr val="23418F"/>
                </a:solidFill>
              </a:rPr>
              <a:t> of </a:t>
            </a:r>
            <a:r>
              <a:rPr lang="fi-FI" sz="2800" b="1" dirty="0" err="1">
                <a:solidFill>
                  <a:srgbClr val="23418F"/>
                </a:solidFill>
              </a:rPr>
              <a:t>collaboration</a:t>
            </a:r>
            <a:r>
              <a:rPr lang="fi-FI" sz="2800" b="1" dirty="0">
                <a:solidFill>
                  <a:srgbClr val="23418F"/>
                </a:solidFill>
              </a:rPr>
              <a:t> </a:t>
            </a:r>
            <a:r>
              <a:rPr lang="fi-FI" sz="2800" b="1" dirty="0" err="1">
                <a:solidFill>
                  <a:srgbClr val="23418F"/>
                </a:solidFill>
              </a:rPr>
              <a:t>are</a:t>
            </a:r>
            <a:r>
              <a:rPr lang="fi-FI" sz="2800" b="1" dirty="0">
                <a:solidFill>
                  <a:srgbClr val="23418F"/>
                </a:solidFill>
              </a:rPr>
              <a:t> </a:t>
            </a:r>
            <a:r>
              <a:rPr lang="fi-FI" sz="2800" b="1" dirty="0" err="1">
                <a:solidFill>
                  <a:srgbClr val="23418F"/>
                </a:solidFill>
              </a:rPr>
              <a:t>we</a:t>
            </a:r>
            <a:r>
              <a:rPr lang="fi-FI" sz="2800" b="1" dirty="0">
                <a:solidFill>
                  <a:srgbClr val="23418F"/>
                </a:solidFill>
              </a:rPr>
              <a:t> </a:t>
            </a:r>
            <a:r>
              <a:rPr lang="fi-FI" sz="2800" b="1" dirty="0" err="1">
                <a:solidFill>
                  <a:srgbClr val="23418F"/>
                </a:solidFill>
              </a:rPr>
              <a:t>looking</a:t>
            </a:r>
            <a:r>
              <a:rPr lang="fi-FI" sz="2800" b="1" dirty="0">
                <a:solidFill>
                  <a:srgbClr val="23418F"/>
                </a:solidFill>
              </a:rPr>
              <a:t> for?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C55819-704D-4519-8E06-BB3D3056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456931"/>
            <a:ext cx="5637212" cy="4772072"/>
          </a:xfrm>
        </p:spPr>
        <p:txBody>
          <a:bodyPr/>
          <a:lstStyle/>
          <a:p>
            <a:pPr marL="0" indent="0">
              <a:buNone/>
            </a:pPr>
            <a:endParaRPr lang="fi-FI" sz="2800" dirty="0"/>
          </a:p>
          <a:p>
            <a:r>
              <a:rPr lang="en-US" dirty="0"/>
              <a:t>Research/teaching/mobility  collaboration desired</a:t>
            </a:r>
          </a:p>
          <a:p>
            <a:r>
              <a:rPr lang="en-US" dirty="0"/>
              <a:t>Student mobility</a:t>
            </a:r>
          </a:p>
          <a:p>
            <a:r>
              <a:rPr lang="en-US" dirty="0"/>
              <a:t>Teaching collaboration (joint UNIC courses?)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65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17F9F30-896B-43F2-9C5C-95A0D656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23" y="1072153"/>
            <a:ext cx="2798101" cy="1143000"/>
          </a:xfrm>
        </p:spPr>
        <p:txBody>
          <a:bodyPr>
            <a:normAutofit/>
          </a:bodyPr>
          <a:lstStyle/>
          <a:p>
            <a:r>
              <a:rPr lang="fi-FI" sz="5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OULU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B89048B-AF98-4D48-885F-B985FD48D75A}"/>
              </a:ext>
            </a:extLst>
          </p:cNvPr>
          <p:cNvSpPr txBox="1"/>
          <p:nvPr/>
        </p:nvSpPr>
        <p:spPr>
          <a:xfrm>
            <a:off x="803104" y="2511478"/>
            <a:ext cx="8256917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i-FI" sz="2400" b="1">
                <a:solidFill>
                  <a:prstClr val="white"/>
                </a:solidFill>
                <a:latin typeface="Segoe UI"/>
              </a:rPr>
              <a:t>NORTHERN, HUMANE AND SMART OULU</a:t>
            </a:r>
            <a:endParaRPr lang="fi-FI" sz="2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66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886C5DF-A505-4C7C-8A88-72302557B890}"/>
              </a:ext>
            </a:extLst>
          </p:cNvPr>
          <p:cNvCxnSpPr>
            <a:cxnSpLocks/>
          </p:cNvCxnSpPr>
          <p:nvPr/>
        </p:nvCxnSpPr>
        <p:spPr>
          <a:xfrm>
            <a:off x="884845" y="3002373"/>
            <a:ext cx="7311081" cy="42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ruutu 25">
            <a:extLst>
              <a:ext uri="{FF2B5EF4-FFF2-40B4-BE49-F238E27FC236}">
                <a16:creationId xmlns:a16="http://schemas.microsoft.com/office/drawing/2014/main" id="{1EF3D8F2-C6BC-4996-A62A-DC97E359D2F2}"/>
              </a:ext>
            </a:extLst>
          </p:cNvPr>
          <p:cNvSpPr txBox="1"/>
          <p:nvPr/>
        </p:nvSpPr>
        <p:spPr>
          <a:xfrm>
            <a:off x="803103" y="3187167"/>
            <a:ext cx="698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b="1">
                <a:solidFill>
                  <a:prstClr val="white"/>
                </a:solidFill>
                <a:latin typeface="Segoe UI"/>
              </a:rPr>
              <a:t>HOME OF 208,000 PEOPLE</a:t>
            </a:r>
            <a:endParaRPr kumimoji="0" lang="fi-FI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7C74D149-A088-4B25-8B65-F217259FFC17}"/>
              </a:ext>
            </a:extLst>
          </p:cNvPr>
          <p:cNvCxnSpPr>
            <a:cxnSpLocks/>
          </p:cNvCxnSpPr>
          <p:nvPr/>
        </p:nvCxnSpPr>
        <p:spPr>
          <a:xfrm>
            <a:off x="884845" y="3709468"/>
            <a:ext cx="318262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iruutu 26">
            <a:extLst>
              <a:ext uri="{FF2B5EF4-FFF2-40B4-BE49-F238E27FC236}">
                <a16:creationId xmlns:a16="http://schemas.microsoft.com/office/drawing/2014/main" id="{007EABB2-2A85-4854-93D1-BB2A6723D944}"/>
              </a:ext>
            </a:extLst>
          </p:cNvPr>
          <p:cNvSpPr txBox="1"/>
          <p:nvPr/>
        </p:nvSpPr>
        <p:spPr>
          <a:xfrm>
            <a:off x="804162" y="3905440"/>
            <a:ext cx="698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AVERAGE AGE OF RESIDENTS 39</a:t>
            </a:r>
          </a:p>
        </p:txBody>
      </p: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F9F0DB99-7BBE-45C0-975B-2FC0A2FB02BF}"/>
              </a:ext>
            </a:extLst>
          </p:cNvPr>
          <p:cNvCxnSpPr>
            <a:cxnSpLocks/>
          </p:cNvCxnSpPr>
          <p:nvPr/>
        </p:nvCxnSpPr>
        <p:spPr>
          <a:xfrm>
            <a:off x="884845" y="4438920"/>
            <a:ext cx="443076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iruutu 27">
            <a:extLst>
              <a:ext uri="{FF2B5EF4-FFF2-40B4-BE49-F238E27FC236}">
                <a16:creationId xmlns:a16="http://schemas.microsoft.com/office/drawing/2014/main" id="{B6E1E3C7-FEC4-4231-AFE1-4F1695312000}"/>
              </a:ext>
            </a:extLst>
          </p:cNvPr>
          <p:cNvSpPr txBox="1"/>
          <p:nvPr/>
        </p:nvSpPr>
        <p:spPr>
          <a:xfrm>
            <a:off x="803104" y="4623713"/>
            <a:ext cx="94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b="1">
                <a:solidFill>
                  <a:prstClr val="white"/>
                </a:solidFill>
                <a:latin typeface="Segoe UI"/>
              </a:rPr>
              <a:t>EASILY REACHABLE NORTHERN GROWTH CENTRE</a:t>
            </a:r>
            <a:endParaRPr kumimoji="0" lang="fi-FI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D8C39B65-6F1A-49AF-83C4-7D85A6356482}"/>
              </a:ext>
            </a:extLst>
          </p:cNvPr>
          <p:cNvCxnSpPr>
            <a:cxnSpLocks/>
          </p:cNvCxnSpPr>
          <p:nvPr/>
        </p:nvCxnSpPr>
        <p:spPr>
          <a:xfrm>
            <a:off x="884845" y="5157192"/>
            <a:ext cx="865523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Kuva 73">
            <a:extLst>
              <a:ext uri="{FF2B5EF4-FFF2-40B4-BE49-F238E27FC236}">
                <a16:creationId xmlns:a16="http://schemas.microsoft.com/office/drawing/2014/main" id="{1D2CD14E-95C7-445E-8F26-8C7E7ADAC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0660" y="2564501"/>
            <a:ext cx="492344" cy="479904"/>
          </a:xfrm>
          <a:prstGeom prst="rect">
            <a:avLst/>
          </a:prstGeom>
        </p:spPr>
      </p:pic>
      <p:pic>
        <p:nvPicPr>
          <p:cNvPr id="75" name="Kuva 74">
            <a:extLst>
              <a:ext uri="{FF2B5EF4-FFF2-40B4-BE49-F238E27FC236}">
                <a16:creationId xmlns:a16="http://schemas.microsoft.com/office/drawing/2014/main" id="{EDCFE741-1BF9-4B55-BC13-2069C3B77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6635" y="3183275"/>
            <a:ext cx="1433693" cy="1302120"/>
          </a:xfrm>
          <a:prstGeom prst="rect">
            <a:avLst/>
          </a:prstGeom>
        </p:spPr>
      </p:pic>
      <p:grpSp>
        <p:nvGrpSpPr>
          <p:cNvPr id="53" name="Ryhmä 52">
            <a:extLst>
              <a:ext uri="{FF2B5EF4-FFF2-40B4-BE49-F238E27FC236}">
                <a16:creationId xmlns:a16="http://schemas.microsoft.com/office/drawing/2014/main" id="{717DA35E-5B48-4779-8BF5-59D1FFAB1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32990" y="5295510"/>
            <a:ext cx="2238537" cy="569580"/>
            <a:chOff x="6329883" y="3893050"/>
            <a:chExt cx="1755497" cy="446674"/>
          </a:xfrm>
          <a:solidFill>
            <a:schemeClr val="accent1"/>
          </a:solidFill>
        </p:grpSpPr>
        <p:pic>
          <p:nvPicPr>
            <p:cNvPr id="69" name="Kuva 68">
              <a:extLst>
                <a:ext uri="{FF2B5EF4-FFF2-40B4-BE49-F238E27FC236}">
                  <a16:creationId xmlns:a16="http://schemas.microsoft.com/office/drawing/2014/main" id="{5D8416AA-684D-49E4-8BBD-30A7A27E2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88446" y="3926736"/>
              <a:ext cx="412988" cy="412988"/>
            </a:xfrm>
            <a:prstGeom prst="rect">
              <a:avLst/>
            </a:prstGeom>
          </p:spPr>
        </p:pic>
        <p:pic>
          <p:nvPicPr>
            <p:cNvPr id="70" name="Kuva 69">
              <a:extLst>
                <a:ext uri="{FF2B5EF4-FFF2-40B4-BE49-F238E27FC236}">
                  <a16:creationId xmlns:a16="http://schemas.microsoft.com/office/drawing/2014/main" id="{65F53F7A-97C4-4C91-BC51-D306259DD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29883" y="3949418"/>
              <a:ext cx="304819" cy="304819"/>
            </a:xfrm>
            <a:prstGeom prst="rect">
              <a:avLst/>
            </a:prstGeom>
          </p:spPr>
        </p:pic>
        <p:pic>
          <p:nvPicPr>
            <p:cNvPr id="72" name="Kuva 71">
              <a:extLst>
                <a:ext uri="{FF2B5EF4-FFF2-40B4-BE49-F238E27FC236}">
                  <a16:creationId xmlns:a16="http://schemas.microsoft.com/office/drawing/2014/main" id="{4BC469A2-077D-423D-943C-DAD9FB4C5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3941330">
              <a:off x="6699040" y="3893050"/>
              <a:ext cx="398356" cy="398356"/>
            </a:xfrm>
            <a:prstGeom prst="rect">
              <a:avLst/>
            </a:prstGeom>
          </p:spPr>
        </p:pic>
        <p:pic>
          <p:nvPicPr>
            <p:cNvPr id="73" name="Kuva 72">
              <a:extLst>
                <a:ext uri="{FF2B5EF4-FFF2-40B4-BE49-F238E27FC236}">
                  <a16:creationId xmlns:a16="http://schemas.microsoft.com/office/drawing/2014/main" id="{432A0352-1901-4EE4-BF4D-DB87B22F8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28379" y="3923328"/>
              <a:ext cx="357001" cy="357001"/>
            </a:xfrm>
            <a:prstGeom prst="rect">
              <a:avLst/>
            </a:prstGeom>
          </p:spPr>
        </p:pic>
      </p:grpSp>
      <p:pic>
        <p:nvPicPr>
          <p:cNvPr id="8" name="Kuva 7" descr="City of Oulu logo">
            <a:extLst>
              <a:ext uri="{FF2B5EF4-FFF2-40B4-BE49-F238E27FC236}">
                <a16:creationId xmlns:a16="http://schemas.microsoft.com/office/drawing/2014/main" id="{4D26CCAA-785E-4180-A5DC-5A2C50BF12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59" y="5927855"/>
            <a:ext cx="1195047" cy="3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6356-4974-DD47-9D18-CE7DD22D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 anchor="t">
            <a:normAutofit/>
          </a:bodyPr>
          <a:lstStyle/>
          <a:p>
            <a:r>
              <a:rPr lang="en-FI"/>
              <a:t>Thank you!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0B719A5-5BED-8440-8446-A493C1AE7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t="12983" r="-2" b="12981"/>
          <a:stretch/>
        </p:blipFill>
        <p:spPr>
          <a:xfrm>
            <a:off x="1558925" y="1592263"/>
            <a:ext cx="10288588" cy="4284662"/>
          </a:xfrm>
          <a:noFill/>
        </p:spPr>
      </p:pic>
    </p:spTree>
    <p:extLst>
      <p:ext uri="{BB962C8B-B14F-4D97-AF65-F5344CB8AC3E}">
        <p14:creationId xmlns:p14="http://schemas.microsoft.com/office/powerpoint/2010/main" val="3009967274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ackground">
  <a:themeElements>
    <a:clrScheme name="Vaalea">
      <a:dk1>
        <a:sysClr val="windowText" lastClr="000000"/>
      </a:dk1>
      <a:lt1>
        <a:srgbClr val="FFFFFF"/>
      </a:lt1>
      <a:dk2>
        <a:srgbClr val="23408F"/>
      </a:dk2>
      <a:lt2>
        <a:srgbClr val="BCBDC0"/>
      </a:lt2>
      <a:accent1>
        <a:srgbClr val="23408F"/>
      </a:accent1>
      <a:accent2>
        <a:srgbClr val="67686A"/>
      </a:accent2>
      <a:accent3>
        <a:srgbClr val="662D91"/>
      </a:accent3>
      <a:accent4>
        <a:srgbClr val="00AEEF"/>
      </a:accent4>
      <a:accent5>
        <a:srgbClr val="EB008C"/>
      </a:accent5>
      <a:accent6>
        <a:srgbClr val="39B54A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Presentation_template_ENG_2020.pptx" id="{53281E29-8547-4F34-81E2-37D443D54F5D}" vid="{3B5EC3C1-9052-4A8D-B992-05E2A4F21F94}"/>
    </a:ext>
  </a:extLst>
</a:theme>
</file>

<file path=ppt/theme/theme2.xml><?xml version="1.0" encoding="utf-8"?>
<a:theme xmlns:a="http://schemas.openxmlformats.org/drawingml/2006/main" name="Dark background">
  <a:themeElements>
    <a:clrScheme name="Dark background">
      <a:dk1>
        <a:srgbClr val="FFFFFF"/>
      </a:dk1>
      <a:lt1>
        <a:srgbClr val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FF94A7"/>
      </a:accent3>
      <a:accent4>
        <a:srgbClr val="00AEEF"/>
      </a:accent4>
      <a:accent5>
        <a:srgbClr val="BCBDC0"/>
      </a:accent5>
      <a:accent6>
        <a:srgbClr val="4BBCA9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Presentation_template_ENG_2020.pptx" id="{53281E29-8547-4F34-81E2-37D443D54F5D}" vid="{14B5EDA9-DC76-49D1-89B7-D949D8291606}"/>
    </a:ext>
  </a:extLst>
</a:theme>
</file>

<file path=ppt/theme/theme3.xml><?xml version="1.0" encoding="utf-8"?>
<a:theme xmlns:a="http://schemas.openxmlformats.org/drawingml/2006/main" name="Tumma tausta">
  <a:themeElements>
    <a:clrScheme name="Tumma tausta">
      <a:dk1>
        <a:srgbClr val="FFFFFF"/>
      </a:dk1>
      <a:lt1>
        <a:srgbClr val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FF94A7"/>
      </a:accent3>
      <a:accent4>
        <a:srgbClr val="00AEEF"/>
      </a:accent4>
      <a:accent5>
        <a:srgbClr val="BCBDC0"/>
      </a:accent5>
      <a:accent6>
        <a:srgbClr val="4BBCA9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Esityspohja_FIN_2020.pptx" id="{AFDB0D8C-140B-48EF-9F51-61B6E4034395}" vid="{F5873B65-12CE-4910-B75E-87B6368B9127}"/>
    </a:ext>
  </a:extLst>
</a:theme>
</file>

<file path=ppt/theme/theme4.xml><?xml version="1.0" encoding="utf-8"?>
<a:theme xmlns:a="http://schemas.openxmlformats.org/drawingml/2006/main" name="1_Tumma tausta">
  <a:themeElements>
    <a:clrScheme name="Tumma tausta">
      <a:dk1>
        <a:srgbClr val="FFFFFF"/>
      </a:dk1>
      <a:lt1>
        <a:srgbClr val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FF94A7"/>
      </a:accent3>
      <a:accent4>
        <a:srgbClr val="00AEEF"/>
      </a:accent4>
      <a:accent5>
        <a:srgbClr val="BCBDC0"/>
      </a:accent5>
      <a:accent6>
        <a:srgbClr val="4BBCA9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6304D78-D5D8-5441-B733-22B3F555FE06}" vid="{D632C308-D525-514F-AD79-5A6BB90C61D7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34FACEBCC7144CA2AE9D04C81B669B" ma:contentTypeVersion="16" ma:contentTypeDescription="Create a new document." ma:contentTypeScope="" ma:versionID="68d471085235f7bdb7e1758a5e3eb7cf">
  <xsd:schema xmlns:xsd="http://www.w3.org/2001/XMLSchema" xmlns:xs="http://www.w3.org/2001/XMLSchema" xmlns:p="http://schemas.microsoft.com/office/2006/metadata/properties" xmlns:ns2="683eb33e-29cf-41e8-bfc0-b1a6e6c7c38a" xmlns:ns3="3f8f56ef-4cb0-45fe-a0a7-8d8fca120568" targetNamespace="http://schemas.microsoft.com/office/2006/metadata/properties" ma:root="true" ma:fieldsID="9bb24573c737a5cf070e953e473a1023" ns2:_="" ns3:_="">
    <xsd:import namespace="683eb33e-29cf-41e8-bfc0-b1a6e6c7c38a"/>
    <xsd:import namespace="3f8f56ef-4cb0-45fe-a0a7-8d8fca120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Stars" minOccurs="0"/>
                <xsd:element ref="ns2:MediaServiceAutoKeyPoints" minOccurs="0"/>
                <xsd:element ref="ns2:MediaServiceKeyPoints" minOccurs="0"/>
                <xsd:element ref="ns2:Tietoj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eb33e-29cf-41e8-bfc0-b1a6e6c7c3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Stars" ma:index="18" nillable="true" ma:displayName="Stars" ma:format="RadioButtons" ma:internalName="Stars">
      <xsd:simpleType>
        <xsd:restriction base="dms:Choice">
          <xsd:enumeration value="Star 1"/>
          <xsd:enumeration value="Star 2"/>
          <xsd:enumeration value="Star 3"/>
          <xsd:enumeration value="Star 4"/>
          <xsd:enumeration value="Star 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ietoja" ma:index="21" nillable="true" ma:displayName="Tietoja" ma:internalName="Tietoja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f56ef-4cb0-45fe-a0a7-8d8fca1205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rs xmlns="683eb33e-29cf-41e8-bfc0-b1a6e6c7c38a" xsi:nil="true"/>
    <Tietoja xmlns="683eb33e-29cf-41e8-bfc0-b1a6e6c7c38a" xsi:nil="true"/>
  </documentManagement>
</p:properties>
</file>

<file path=customXml/itemProps1.xml><?xml version="1.0" encoding="utf-8"?>
<ds:datastoreItem xmlns:ds="http://schemas.openxmlformats.org/officeDocument/2006/customXml" ds:itemID="{D9CCF5F3-8CB6-4F7E-8192-01611A7D5DF6}">
  <ds:schemaRefs>
    <ds:schemaRef ds:uri="3f8f56ef-4cb0-45fe-a0a7-8d8fca120568"/>
    <ds:schemaRef ds:uri="683eb33e-29cf-41e8-bfc0-b1a6e6c7c3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4648D2-9BDE-4417-8260-ABE6730FD9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4369EF-C76E-4238-9660-4D57403F939C}">
  <ds:schemaRefs>
    <ds:schemaRef ds:uri="3f8f56ef-4cb0-45fe-a0a7-8d8fca120568"/>
    <ds:schemaRef ds:uri="683eb33e-29cf-41e8-bfc0-b1a6e6c7c3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background</Template>
  <TotalTime>581</TotalTime>
  <Words>179</Words>
  <Application>Microsoft Office PowerPoint</Application>
  <PresentationFormat>Laajakuva</PresentationFormat>
  <Paragraphs>65</Paragraphs>
  <Slides>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6</vt:i4>
      </vt:variant>
    </vt:vector>
  </HeadingPairs>
  <TitlesOfParts>
    <vt:vector size="16" baseType="lpstr">
      <vt:lpstr>Arial</vt:lpstr>
      <vt:lpstr>Calibri</vt:lpstr>
      <vt:lpstr>Segoe UI</vt:lpstr>
      <vt:lpstr>Segoe UI Black</vt:lpstr>
      <vt:lpstr>Verdana</vt:lpstr>
      <vt:lpstr>Wingdings</vt:lpstr>
      <vt:lpstr>Light background</vt:lpstr>
      <vt:lpstr>Dark background</vt:lpstr>
      <vt:lpstr>Tumma tausta</vt:lpstr>
      <vt:lpstr>1_Tumma tausta</vt:lpstr>
      <vt:lpstr>The University of Oulu in brief</vt:lpstr>
      <vt:lpstr>Faculty of Humanities</vt:lpstr>
      <vt:lpstr>Research focus areas</vt:lpstr>
      <vt:lpstr>What kind of collaboration are we looking for?</vt:lpstr>
      <vt:lpstr>OULU</vt:lpstr>
      <vt:lpstr>Thank you!</vt:lpstr>
    </vt:vector>
  </TitlesOfParts>
  <Manager/>
  <Company>University of Oulu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Oulu, presentation 2021</dc:title>
  <dc:subject/>
  <dc:creator>Marja Jokinen</dc:creator>
  <cp:keywords/>
  <dc:description/>
  <cp:lastModifiedBy>Taina Cooke</cp:lastModifiedBy>
  <cp:revision>105</cp:revision>
  <cp:lastPrinted>2020-12-08T11:50:01Z</cp:lastPrinted>
  <dcterms:created xsi:type="dcterms:W3CDTF">2020-12-08T09:53:45Z</dcterms:created>
  <dcterms:modified xsi:type="dcterms:W3CDTF">2022-03-03T09:41:34Z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0x010100E434FACEBCC7144CA2AE9D04C81B669B</vt:lpwstr>
  </property>
  <property fmtid="{D5CDD505-2E9C-101B-9397-08002B2CF9AE}" pid="3" name="oy_department">
    <vt:lpwstr>492;#240927 Viestintä, markkinointi ja yhteiskuntasuhteet|8bd4d200-c4c0-4210-84f2-6f07028d2c73</vt:lpwstr>
  </property>
  <property fmtid="{D5CDD505-2E9C-101B-9397-08002B2CF9AE}" pid="4" name="oy_typeTaxonomy">
    <vt:lpwstr>627;#Ohje|62bdb1e9-6a4e-41b7-9f23-a2dfe98f3035</vt:lpwstr>
  </property>
  <property fmtid="{D5CDD505-2E9C-101B-9397-08002B2CF9AE}" pid="5" name="oy_keywords">
    <vt:lpwstr>360;#Dokumenttipohjat|778455bb-615e-47d7-8dbd-5c9cab4aadc7</vt:lpwstr>
  </property>
  <property fmtid="{D5CDD505-2E9C-101B-9397-08002B2CF9AE}" pid="6" name="oy_subject">
    <vt:lpwstr/>
  </property>
</Properties>
</file>